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5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4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14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0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6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7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42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6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7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0344-EEDB-4177-8BB4-1D264A30E469}" type="datetimeFigureOut">
              <a:rPr lang="en-US" smtClean="0"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CB9FE-8FE2-4415-8EC1-7C8C97BA7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469333" y="2895600"/>
            <a:ext cx="1164358" cy="914400"/>
            <a:chOff x="1066800" y="1828800"/>
            <a:chExt cx="1164358" cy="914400"/>
          </a:xfrm>
        </p:grpSpPr>
        <p:sp>
          <p:nvSpPr>
            <p:cNvPr id="4" name="Rectangle 3"/>
            <p:cNvSpPr/>
            <p:nvPr/>
          </p:nvSpPr>
          <p:spPr>
            <a:xfrm>
              <a:off x="1066800" y="18288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066800" y="21336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52066" y="18288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37331" y="18288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66800" y="24384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452066" y="24384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37331" y="24384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66800" y="1828800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66800" y="2136577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TS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26323" y="1828800"/>
              <a:ext cx="39627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EF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41058" y="1828800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66800" y="2427513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37331" y="2445226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LF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52066" y="2435423"/>
              <a:ext cx="374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Dur</a:t>
              </a:r>
              <a:endParaRPr lang="en-US" sz="1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1059" y="2137013"/>
              <a:ext cx="385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Desc</a:t>
              </a:r>
              <a:endParaRPr lang="en-US" sz="8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45892" y="2137013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FS</a:t>
              </a:r>
              <a:endParaRPr lang="en-US" sz="1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837331" y="2137013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300866" y="381000"/>
            <a:ext cx="1194934" cy="5867400"/>
            <a:chOff x="3300866" y="914400"/>
            <a:chExt cx="1194934" cy="5867400"/>
          </a:xfrm>
        </p:grpSpPr>
        <p:grpSp>
          <p:nvGrpSpPr>
            <p:cNvPr id="45" name="Group 44"/>
            <p:cNvGrpSpPr/>
            <p:nvPr/>
          </p:nvGrpSpPr>
          <p:grpSpPr>
            <a:xfrm>
              <a:off x="3300866" y="914400"/>
              <a:ext cx="1164358" cy="914400"/>
              <a:chOff x="1066800" y="1828800"/>
              <a:chExt cx="1164358" cy="9144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66800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66800" y="21336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452066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837331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66800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452066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837331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066800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066800" y="2136577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TS</a:t>
                </a:r>
                <a:endParaRPr lang="en-US" sz="14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1826323" y="1828800"/>
                <a:ext cx="39627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EF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441058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ID</a:t>
                </a:r>
                <a:endParaRPr lang="en-US" sz="14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66800" y="24275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837331" y="2445226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LF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1452066" y="2435423"/>
                <a:ext cx="3742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Dur</a:t>
                </a:r>
                <a:endParaRPr lang="en-US" sz="1000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441059" y="2137013"/>
                <a:ext cx="385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Desc</a:t>
                </a:r>
                <a:endParaRPr lang="en-US" sz="800" dirty="0" smtClean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845892" y="21370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FS</a:t>
                </a:r>
                <a:endParaRPr lang="en-US" sz="1400" dirty="0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837331" y="2137013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300866" y="1905000"/>
              <a:ext cx="1164358" cy="914400"/>
              <a:chOff x="1066800" y="1828800"/>
              <a:chExt cx="1164358" cy="914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066800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66800" y="21336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452066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837331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66800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452066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837331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1066800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1066800" y="2136577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TS</a:t>
                </a:r>
                <a:endParaRPr lang="en-US" sz="1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826323" y="1828800"/>
                <a:ext cx="39627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EF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441058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ID</a:t>
                </a:r>
                <a:endParaRPr lang="en-US" sz="1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066800" y="24275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837331" y="2445226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LF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452066" y="2435423"/>
                <a:ext cx="3742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Dur</a:t>
                </a:r>
                <a:endParaRPr 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441059" y="2137013"/>
                <a:ext cx="385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Desc</a:t>
                </a:r>
                <a:endParaRPr lang="en-US" sz="800" dirty="0" smtClean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845892" y="21370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FS</a:t>
                </a:r>
                <a:endParaRPr lang="en-US" sz="1400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837331" y="2137013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3316154" y="2902426"/>
              <a:ext cx="1164358" cy="914400"/>
              <a:chOff x="1066800" y="1828800"/>
              <a:chExt cx="1164358" cy="91440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1066800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66800" y="21336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452066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837331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66800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452066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1837331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066800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1066800" y="2136577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TS</a:t>
                </a:r>
                <a:endParaRPr lang="en-US" sz="1400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1826323" y="1828800"/>
                <a:ext cx="39627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EF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441058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ID</a:t>
                </a:r>
                <a:endParaRPr lang="en-US" sz="1400" dirty="0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66800" y="24275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837331" y="2445226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LF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1452066" y="2435423"/>
                <a:ext cx="3742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Dur</a:t>
                </a:r>
                <a:endParaRPr lang="en-US" sz="10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441059" y="2137013"/>
                <a:ext cx="385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Desc</a:t>
                </a:r>
                <a:endParaRPr lang="en-US" sz="800" dirty="0" smtClean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1845892" y="21370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FS</a:t>
                </a:r>
                <a:endParaRPr lang="en-US" sz="14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837331" y="2137013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3331442" y="3886200"/>
              <a:ext cx="1164358" cy="914400"/>
              <a:chOff x="1066800" y="1828800"/>
              <a:chExt cx="1164358" cy="9144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1066800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66800" y="21336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452066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837331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66800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452066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837331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66800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066800" y="2136577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TS</a:t>
                </a:r>
                <a:endParaRPr lang="en-US" sz="1400" dirty="0"/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826323" y="1828800"/>
                <a:ext cx="39627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EF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441058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ID</a:t>
                </a:r>
                <a:endParaRPr lang="en-US" sz="1400" dirty="0"/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066800" y="24275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1837331" y="2445226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LF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1452066" y="2435423"/>
                <a:ext cx="3742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Dur</a:t>
                </a:r>
                <a:endParaRPr lang="en-US" sz="1000" dirty="0"/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1441059" y="2137013"/>
                <a:ext cx="385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Desc</a:t>
                </a:r>
                <a:endParaRPr lang="en-US" sz="800" dirty="0" smtClean="0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845892" y="21370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FS</a:t>
                </a:r>
                <a:endParaRPr lang="en-US" sz="1400" dirty="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837331" y="2137013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331442" y="4876800"/>
              <a:ext cx="1164358" cy="914400"/>
              <a:chOff x="1066800" y="1828800"/>
              <a:chExt cx="1164358" cy="914400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1066800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66800" y="21336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452066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837331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66800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452066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837331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1066800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1066800" y="2136577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TS</a:t>
                </a:r>
                <a:endParaRPr lang="en-US" sz="1400" dirty="0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1826323" y="1828800"/>
                <a:ext cx="39627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EF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1441058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ID</a:t>
                </a:r>
                <a:endParaRPr lang="en-US" sz="1400" dirty="0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066800" y="24275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837331" y="2445226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LF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1452066" y="2435423"/>
                <a:ext cx="3742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Dur</a:t>
                </a:r>
                <a:endParaRPr lang="en-US" sz="10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441059" y="2137013"/>
                <a:ext cx="385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Desc</a:t>
                </a:r>
                <a:endParaRPr lang="en-US" sz="800" dirty="0" smtClean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1845892" y="21370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FS</a:t>
                </a:r>
                <a:endParaRPr lang="en-US" sz="1400" dirty="0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837331" y="2137013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3331442" y="5867400"/>
              <a:ext cx="1164358" cy="914400"/>
              <a:chOff x="1066800" y="1828800"/>
              <a:chExt cx="1164358" cy="914400"/>
            </a:xfrm>
          </p:grpSpPr>
          <p:sp>
            <p:nvSpPr>
              <p:cNvPr id="136" name="Rectangle 135"/>
              <p:cNvSpPr/>
              <p:nvPr/>
            </p:nvSpPr>
            <p:spPr>
              <a:xfrm>
                <a:off x="1066800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66800" y="21336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452066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1837331" y="18288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066800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1452066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837331" y="2438400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066800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ES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1066800" y="2136577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TS</a:t>
                </a:r>
                <a:endParaRPr lang="en-US" sz="1400" dirty="0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1826323" y="1828800"/>
                <a:ext cx="396274" cy="304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EF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1441058" y="1828800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ID</a:t>
                </a:r>
                <a:endParaRPr lang="en-US" sz="1400" dirty="0"/>
              </a:p>
            </p:txBody>
          </p:sp>
          <p:sp>
            <p:nvSpPr>
              <p:cNvPr id="147" name="TextBox 146"/>
              <p:cNvSpPr txBox="1"/>
              <p:nvPr/>
            </p:nvSpPr>
            <p:spPr>
              <a:xfrm>
                <a:off x="1066800" y="24275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LS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1837331" y="2445226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LF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1452066" y="2435423"/>
                <a:ext cx="3742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err="1" smtClean="0"/>
                  <a:t>Dur</a:t>
                </a:r>
                <a:endParaRPr lang="en-US" sz="1000" dirty="0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1441059" y="2137013"/>
                <a:ext cx="3852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 err="1" smtClean="0"/>
                  <a:t>Desc</a:t>
                </a:r>
                <a:endParaRPr lang="en-US" sz="800" dirty="0" smtClean="0"/>
              </a:p>
            </p:txBody>
          </p:sp>
          <p:sp>
            <p:nvSpPr>
              <p:cNvPr id="151" name="TextBox 150"/>
              <p:cNvSpPr txBox="1"/>
              <p:nvPr/>
            </p:nvSpPr>
            <p:spPr>
              <a:xfrm>
                <a:off x="1845892" y="2137013"/>
                <a:ext cx="385266" cy="13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FS</a:t>
                </a:r>
                <a:endParaRPr lang="en-US" sz="1400" dirty="0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1837331" y="2137013"/>
                <a:ext cx="385266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72" name="Straight Arrow Connector 171"/>
          <p:cNvCxnSpPr>
            <a:stCxn id="23" idx="3"/>
            <a:endCxn id="47" idx="1"/>
          </p:cNvCxnSpPr>
          <p:nvPr/>
        </p:nvCxnSpPr>
        <p:spPr>
          <a:xfrm flipV="1">
            <a:off x="1625130" y="838200"/>
            <a:ext cx="1675736" cy="2518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3" idx="3"/>
            <a:endCxn id="65" idx="1"/>
          </p:cNvCxnSpPr>
          <p:nvPr/>
        </p:nvCxnSpPr>
        <p:spPr>
          <a:xfrm flipV="1">
            <a:off x="1625130" y="1828800"/>
            <a:ext cx="1675736" cy="15274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23" idx="3"/>
            <a:endCxn id="83" idx="1"/>
          </p:cNvCxnSpPr>
          <p:nvPr/>
        </p:nvCxnSpPr>
        <p:spPr>
          <a:xfrm flipV="1">
            <a:off x="1625130" y="2826226"/>
            <a:ext cx="1691024" cy="529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3" idx="3"/>
          </p:cNvCxnSpPr>
          <p:nvPr/>
        </p:nvCxnSpPr>
        <p:spPr>
          <a:xfrm>
            <a:off x="1625130" y="3356213"/>
            <a:ext cx="1675736" cy="48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23" idx="3"/>
            <a:endCxn id="119" idx="1"/>
          </p:cNvCxnSpPr>
          <p:nvPr/>
        </p:nvCxnSpPr>
        <p:spPr>
          <a:xfrm>
            <a:off x="1625130" y="3356213"/>
            <a:ext cx="1706312" cy="1444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23" idx="3"/>
          </p:cNvCxnSpPr>
          <p:nvPr/>
        </p:nvCxnSpPr>
        <p:spPr>
          <a:xfrm>
            <a:off x="1625130" y="3356213"/>
            <a:ext cx="1691024" cy="2446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oup 188"/>
          <p:cNvGrpSpPr/>
          <p:nvPr/>
        </p:nvGrpSpPr>
        <p:grpSpPr>
          <a:xfrm>
            <a:off x="7239000" y="4419600"/>
            <a:ext cx="1665272" cy="2455456"/>
            <a:chOff x="7239000" y="4419600"/>
            <a:chExt cx="1665272" cy="2455456"/>
          </a:xfrm>
        </p:grpSpPr>
        <p:sp>
          <p:nvSpPr>
            <p:cNvPr id="21" name="TextBox 20"/>
            <p:cNvSpPr txBox="1"/>
            <p:nvPr/>
          </p:nvSpPr>
          <p:spPr>
            <a:xfrm>
              <a:off x="7543800" y="5472321"/>
              <a:ext cx="13604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u="sng" dirty="0" smtClean="0"/>
                <a:t>Legend</a:t>
              </a:r>
              <a:endParaRPr lang="en-US" sz="1400" dirty="0" smtClean="0"/>
            </a:p>
            <a:p>
              <a:r>
                <a:rPr lang="en-US" sz="1400" dirty="0" smtClean="0"/>
                <a:t>TS=Total Slack</a:t>
              </a:r>
            </a:p>
            <a:p>
              <a:r>
                <a:rPr lang="en-US" sz="1400" dirty="0" smtClean="0"/>
                <a:t>FS=Free Slack</a:t>
              </a:r>
            </a:p>
            <a:p>
              <a:r>
                <a:rPr lang="en-US" sz="1400" b="1" dirty="0" smtClean="0"/>
                <a:t>.</a:t>
              </a:r>
            </a:p>
            <a:p>
              <a:r>
                <a:rPr lang="en-US" sz="1400" b="1" dirty="0" smtClean="0"/>
                <a:t>.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543800" y="44196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543800" y="47244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929066" y="44196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8314331" y="44196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43800" y="50292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929066" y="50292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8314331" y="5029200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7543800" y="4419600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ES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7543800" y="4727377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TS</a:t>
              </a:r>
              <a:endParaRPr lang="en-US" sz="14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8303323" y="4419600"/>
              <a:ext cx="396274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EF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7918058" y="4419600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ID</a:t>
              </a:r>
              <a:endParaRPr lang="en-US" sz="14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543800" y="5018313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LS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8314331" y="5036026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LF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929066" y="5026223"/>
              <a:ext cx="3742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Dur</a:t>
              </a:r>
              <a:endParaRPr lang="en-US" sz="1000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7918059" y="4727813"/>
              <a:ext cx="3852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Desc</a:t>
              </a:r>
              <a:endParaRPr lang="en-US" sz="800" dirty="0" smtClean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322892" y="4727813"/>
              <a:ext cx="385266" cy="138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FS</a:t>
              </a:r>
              <a:endParaRPr lang="en-US" sz="1400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314331" y="4727813"/>
              <a:ext cx="385266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85"/>
            <p:cNvCxnSpPr/>
            <p:nvPr/>
          </p:nvCxnSpPr>
          <p:spPr>
            <a:xfrm>
              <a:off x="7620000" y="6713614"/>
              <a:ext cx="114357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/>
            <p:cNvSpPr txBox="1"/>
            <p:nvPr/>
          </p:nvSpPr>
          <p:spPr>
            <a:xfrm>
              <a:off x="7239000" y="6567279"/>
              <a:ext cx="385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CP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31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80</Words>
  <Application>Microsoft Office PowerPoint</Application>
  <PresentationFormat>On-screen Show (4:3)</PresentationFormat>
  <Paragraphs>78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Dan Roth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Bozo The Clown</dc:creator>
  <cp:lastModifiedBy>MY filesw</cp:lastModifiedBy>
  <cp:revision>8</cp:revision>
  <dcterms:created xsi:type="dcterms:W3CDTF">2012-11-20T11:50:13Z</dcterms:created>
  <dcterms:modified xsi:type="dcterms:W3CDTF">2014-03-08T16:10:57Z</dcterms:modified>
</cp:coreProperties>
</file>