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7E98-64C6-43B1-B5E3-68F82FDAD81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1A9-767C-4C31-A0AE-2DB7FA0E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7E98-64C6-43B1-B5E3-68F82FDAD81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1A9-767C-4C31-A0AE-2DB7FA0E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7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7E98-64C6-43B1-B5E3-68F82FDAD81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1A9-767C-4C31-A0AE-2DB7FA0E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7E98-64C6-43B1-B5E3-68F82FDAD81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1A9-767C-4C31-A0AE-2DB7FA0E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1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7E98-64C6-43B1-B5E3-68F82FDAD81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1A9-767C-4C31-A0AE-2DB7FA0E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7E98-64C6-43B1-B5E3-68F82FDAD81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1A9-767C-4C31-A0AE-2DB7FA0E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7E98-64C6-43B1-B5E3-68F82FDAD81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1A9-767C-4C31-A0AE-2DB7FA0E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6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7E98-64C6-43B1-B5E3-68F82FDAD81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1A9-767C-4C31-A0AE-2DB7FA0E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7E98-64C6-43B1-B5E3-68F82FDAD81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1A9-767C-4C31-A0AE-2DB7FA0E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9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7E98-64C6-43B1-B5E3-68F82FDAD81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1A9-767C-4C31-A0AE-2DB7FA0E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7E98-64C6-43B1-B5E3-68F82FDAD81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1A9-767C-4C31-A0AE-2DB7FA0E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3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7E98-64C6-43B1-B5E3-68F82FDAD81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B1A9-767C-4C31-A0AE-2DB7FA0E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bg1">
                <a:lumMod val="50000"/>
              </a:schemeClr>
            </a:gs>
            <a:gs pos="18000">
              <a:schemeClr val="accent1">
                <a:tint val="44500"/>
                <a:satMod val="160000"/>
                <a:lumMod val="57000"/>
                <a:lumOff val="43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22" y="304800"/>
            <a:ext cx="8416408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Volunteer Dashboard: Caitlyn Herr</a:t>
            </a:r>
            <a:endParaRPr lang="en-US" sz="4500" b="1" u="sng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4541" t="30419" r="42253" b="27566"/>
          <a:stretch/>
        </p:blipFill>
        <p:spPr bwMode="auto">
          <a:xfrm>
            <a:off x="0" y="1066800"/>
            <a:ext cx="1905000" cy="21869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l="19783" t="34791" r="34126" b="16730"/>
          <a:stretch/>
        </p:blipFill>
        <p:spPr bwMode="auto">
          <a:xfrm>
            <a:off x="0" y="3276600"/>
            <a:ext cx="5029200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/>
          <a:srcRect l="25238" t="35171" r="28350" b="16159"/>
          <a:stretch/>
        </p:blipFill>
        <p:spPr bwMode="auto">
          <a:xfrm>
            <a:off x="4992161" y="3761874"/>
            <a:ext cx="4151839" cy="3096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66221" y="0"/>
            <a:ext cx="279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Created By: Daniel Prusinski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5"/>
          <a:srcRect l="18169" t="29087" r="22012" b="11787"/>
          <a:stretch/>
        </p:blipFill>
        <p:spPr bwMode="auto">
          <a:xfrm>
            <a:off x="4749706" y="1061920"/>
            <a:ext cx="4394294" cy="2699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6"/>
          <a:srcRect l="27674" t="32086" r="35160" b="8021"/>
          <a:stretch/>
        </p:blipFill>
        <p:spPr bwMode="auto">
          <a:xfrm>
            <a:off x="1905000" y="1066800"/>
            <a:ext cx="2844706" cy="21869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36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Prusinski</dc:creator>
  <cp:lastModifiedBy>Daniel Prusinski</cp:lastModifiedBy>
  <cp:revision>7</cp:revision>
  <dcterms:created xsi:type="dcterms:W3CDTF">2012-07-02T17:28:13Z</dcterms:created>
  <dcterms:modified xsi:type="dcterms:W3CDTF">2012-07-10T13:42:25Z</dcterms:modified>
</cp:coreProperties>
</file>