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02" y="-7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8C797-1844-481F-8FF3-0D898A2B15C8}" type="datetimeFigureOut">
              <a:rPr lang="en-US" smtClean="0"/>
              <a:t>8/15/2012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43E9C0-9AD8-481D-9188-12CE9CEFF4DC}" type="slidenum">
              <a:rPr lang="en-US" smtClean="0"/>
              <a:t>‹#›</a:t>
            </a:fld>
            <a:endParaRPr lang="en-US"/>
          </a:p>
        </p:txBody>
      </p:sp>
    </p:spTree>
    <p:extLst>
      <p:ext uri="{BB962C8B-B14F-4D97-AF65-F5344CB8AC3E}">
        <p14:creationId xmlns:p14="http://schemas.microsoft.com/office/powerpoint/2010/main" val="375829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a:t>
            </a:r>
            <a:r>
              <a:rPr lang="en-US" baseline="0" dirty="0" smtClean="0"/>
              <a:t> Thank you for taking the time to share about your experiences using F1, this brief survey will really help improve the usability of F1.  </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2</a:t>
            </a:fld>
            <a:endParaRPr lang="en-US"/>
          </a:p>
        </p:txBody>
      </p:sp>
    </p:spTree>
    <p:extLst>
      <p:ext uri="{BB962C8B-B14F-4D97-AF65-F5344CB8AC3E}">
        <p14:creationId xmlns:p14="http://schemas.microsoft.com/office/powerpoint/2010/main" val="119676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a:t>
            </a:r>
            <a:r>
              <a:rPr lang="en-US" baseline="0" dirty="0" smtClean="0"/>
              <a:t> F1 is looking to move more towards mobile devices. (Ask Question) </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11</a:t>
            </a:fld>
            <a:endParaRPr lang="en-US"/>
          </a:p>
        </p:txBody>
      </p:sp>
    </p:spTree>
    <p:extLst>
      <p:ext uri="{BB962C8B-B14F-4D97-AF65-F5344CB8AC3E}">
        <p14:creationId xmlns:p14="http://schemas.microsoft.com/office/powerpoint/2010/main" val="3697759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a:t>
            </a:r>
            <a:r>
              <a:rPr lang="en-US" baseline="0" dirty="0" smtClean="0"/>
              <a:t> We’ve covered quite a bit of information, but please feel free to add any comments about F1 and your decision making. </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12</a:t>
            </a:fld>
            <a:endParaRPr lang="en-US"/>
          </a:p>
        </p:txBody>
      </p:sp>
    </p:spTree>
    <p:extLst>
      <p:ext uri="{BB962C8B-B14F-4D97-AF65-F5344CB8AC3E}">
        <p14:creationId xmlns:p14="http://schemas.microsoft.com/office/powerpoint/2010/main" val="163403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a:t>
            </a:r>
            <a:r>
              <a:rPr lang="en-US" baseline="0" dirty="0" smtClean="0"/>
              <a:t> The purpose of this survey being recorded in its final form as anonymous is to give you the freedom to speak your thought process and feelings behind using F1 without any recourse.    </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3</a:t>
            </a:fld>
            <a:endParaRPr lang="en-US"/>
          </a:p>
        </p:txBody>
      </p:sp>
    </p:spTree>
    <p:extLst>
      <p:ext uri="{BB962C8B-B14F-4D97-AF65-F5344CB8AC3E}">
        <p14:creationId xmlns:p14="http://schemas.microsoft.com/office/powerpoint/2010/main" val="1183945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a:t>
            </a:r>
            <a:r>
              <a:rPr lang="en-US" baseline="0" dirty="0" smtClean="0"/>
              <a:t> A great place for us to start is to recap the first survey, one major goal for these surveys is to be as clear as possible. I wanted to follow up and better understand how you came to this specific answer. Please take me through your thought process?</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4</a:t>
            </a:fld>
            <a:endParaRPr lang="en-US"/>
          </a:p>
        </p:txBody>
      </p:sp>
    </p:spTree>
    <p:extLst>
      <p:ext uri="{BB962C8B-B14F-4D97-AF65-F5344CB8AC3E}">
        <p14:creationId xmlns:p14="http://schemas.microsoft.com/office/powerpoint/2010/main" val="103478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 Starting</a:t>
            </a:r>
            <a:r>
              <a:rPr lang="en-US" baseline="0" dirty="0" smtClean="0"/>
              <a:t> broad, take me through the thought process and information you need when making informed decisions. Feel free to jump around and just talk about the information you need when making a decision.</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5</a:t>
            </a:fld>
            <a:endParaRPr lang="en-US"/>
          </a:p>
        </p:txBody>
      </p:sp>
    </p:spTree>
    <p:extLst>
      <p:ext uri="{BB962C8B-B14F-4D97-AF65-F5344CB8AC3E}">
        <p14:creationId xmlns:p14="http://schemas.microsoft.com/office/powerpoint/2010/main" val="3940559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 You just answered what information is important for you when making decisions, now let’s hone in on F1</a:t>
            </a:r>
            <a:r>
              <a:rPr lang="en-US" baseline="0" dirty="0" smtClean="0"/>
              <a:t> specifically. (Ask Question)   </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6</a:t>
            </a:fld>
            <a:endParaRPr lang="en-US"/>
          </a:p>
        </p:txBody>
      </p:sp>
    </p:spTree>
    <p:extLst>
      <p:ext uri="{BB962C8B-B14F-4D97-AF65-F5344CB8AC3E}">
        <p14:creationId xmlns:p14="http://schemas.microsoft.com/office/powerpoint/2010/main" val="742428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 </a:t>
            </a:r>
            <a:r>
              <a:rPr lang="en-US" baseline="0" dirty="0" smtClean="0"/>
              <a:t>Off the top of your head let’s answer this question. </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7</a:t>
            </a:fld>
            <a:endParaRPr lang="en-US"/>
          </a:p>
        </p:txBody>
      </p:sp>
    </p:spTree>
    <p:extLst>
      <p:ext uri="{BB962C8B-B14F-4D97-AF65-F5344CB8AC3E}">
        <p14:creationId xmlns:p14="http://schemas.microsoft.com/office/powerpoint/2010/main" val="600147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 Now were going to move in</a:t>
            </a:r>
            <a:r>
              <a:rPr lang="en-US" baseline="0" dirty="0" smtClean="0"/>
              <a:t> more specifically on the function of F1. Feel free to list as many things that come to mind as possible, it’s OK to think about this one. (Ask Question) </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8</a:t>
            </a:fld>
            <a:endParaRPr lang="en-US"/>
          </a:p>
        </p:txBody>
      </p:sp>
    </p:spTree>
    <p:extLst>
      <p:ext uri="{BB962C8B-B14F-4D97-AF65-F5344CB8AC3E}">
        <p14:creationId xmlns:p14="http://schemas.microsoft.com/office/powerpoint/2010/main" val="1639722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a:t>
            </a:r>
            <a:r>
              <a:rPr lang="en-US" baseline="0" dirty="0" smtClean="0"/>
              <a:t> You just spoke to what you use F1 for, now let’s focus on how easily it function for you and perhaps ideas you have for making it better. (Ask Question)</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9</a:t>
            </a:fld>
            <a:endParaRPr lang="en-US"/>
          </a:p>
        </p:txBody>
      </p:sp>
    </p:spTree>
    <p:extLst>
      <p:ext uri="{BB962C8B-B14F-4D97-AF65-F5344CB8AC3E}">
        <p14:creationId xmlns:p14="http://schemas.microsoft.com/office/powerpoint/2010/main" val="396012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Prompt: In</a:t>
            </a:r>
            <a:r>
              <a:rPr lang="en-US" baseline="0" dirty="0" smtClean="0"/>
              <a:t> this question, database can mean any spreadsheet, document, or other device you use for recording information. Feel free to express why you use this other database and the advantages you gain from using it.</a:t>
            </a:r>
            <a:endParaRPr lang="en-US" dirty="0"/>
          </a:p>
        </p:txBody>
      </p:sp>
      <p:sp>
        <p:nvSpPr>
          <p:cNvPr id="4" name="Slide Number Placeholder 3"/>
          <p:cNvSpPr>
            <a:spLocks noGrp="1"/>
          </p:cNvSpPr>
          <p:nvPr>
            <p:ph type="sldNum" sz="quarter" idx="10"/>
          </p:nvPr>
        </p:nvSpPr>
        <p:spPr/>
        <p:txBody>
          <a:bodyPr/>
          <a:lstStyle/>
          <a:p>
            <a:fld id="{3743E9C0-9AD8-481D-9188-12CE9CEFF4DC}" type="slidenum">
              <a:rPr lang="en-US" smtClean="0"/>
              <a:t>10</a:t>
            </a:fld>
            <a:endParaRPr lang="en-US"/>
          </a:p>
        </p:txBody>
      </p:sp>
    </p:spTree>
    <p:extLst>
      <p:ext uri="{BB962C8B-B14F-4D97-AF65-F5344CB8AC3E}">
        <p14:creationId xmlns:p14="http://schemas.microsoft.com/office/powerpoint/2010/main" val="362544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1DB0A3-0FC4-497F-82D1-70F10E0DAE82}"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155968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DB0A3-0FC4-497F-82D1-70F10E0DAE82}"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155591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DB0A3-0FC4-497F-82D1-70F10E0DAE82}"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141867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DB0A3-0FC4-497F-82D1-70F10E0DAE82}"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103652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1DB0A3-0FC4-497F-82D1-70F10E0DAE82}" type="datetimeFigureOut">
              <a:rPr lang="en-US" smtClean="0"/>
              <a:t>8/15/2012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104440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1DB0A3-0FC4-497F-82D1-70F10E0DAE82}" type="datetimeFigureOut">
              <a:rPr lang="en-US" smtClean="0"/>
              <a:t>8/15/2012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1240963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1DB0A3-0FC4-497F-82D1-70F10E0DAE82}" type="datetimeFigureOut">
              <a:rPr lang="en-US" smtClean="0"/>
              <a:t>8/15/2012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498889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1DB0A3-0FC4-497F-82D1-70F10E0DAE82}" type="datetimeFigureOut">
              <a:rPr lang="en-US" smtClean="0"/>
              <a:t>8/15/2012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3916141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DB0A3-0FC4-497F-82D1-70F10E0DAE82}" type="datetimeFigureOut">
              <a:rPr lang="en-US" smtClean="0"/>
              <a:t>8/15/2012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390677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DB0A3-0FC4-497F-82D1-70F10E0DAE82}" type="datetimeFigureOut">
              <a:rPr lang="en-US" smtClean="0"/>
              <a:t>8/15/2012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286008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DB0A3-0FC4-497F-82D1-70F10E0DAE82}" type="datetimeFigureOut">
              <a:rPr lang="en-US" smtClean="0"/>
              <a:t>8/15/2012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06CB3B-F11B-423B-9DA4-00A148FE4DCA}" type="slidenum">
              <a:rPr lang="en-US" smtClean="0"/>
              <a:t>‹#›</a:t>
            </a:fld>
            <a:endParaRPr lang="en-US"/>
          </a:p>
        </p:txBody>
      </p:sp>
    </p:spTree>
    <p:extLst>
      <p:ext uri="{BB962C8B-B14F-4D97-AF65-F5344CB8AC3E}">
        <p14:creationId xmlns:p14="http://schemas.microsoft.com/office/powerpoint/2010/main" val="174231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DB0A3-0FC4-497F-82D1-70F10E0DAE82}" type="datetimeFigureOut">
              <a:rPr lang="en-US" smtClean="0"/>
              <a:t>8/15/2012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6CB3B-F11B-423B-9DA4-00A148FE4DCA}" type="slidenum">
              <a:rPr lang="en-US" smtClean="0"/>
              <a:t>‹#›</a:t>
            </a:fld>
            <a:endParaRPr lang="en-US"/>
          </a:p>
        </p:txBody>
      </p:sp>
    </p:spTree>
    <p:extLst>
      <p:ext uri="{BB962C8B-B14F-4D97-AF65-F5344CB8AC3E}">
        <p14:creationId xmlns:p14="http://schemas.microsoft.com/office/powerpoint/2010/main" val="8039040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Fellowship 1 (F1)</a:t>
            </a:r>
            <a:br>
              <a:rPr lang="en-US" dirty="0"/>
            </a:br>
            <a:r>
              <a:rPr lang="en-US" dirty="0"/>
              <a:t> Information/Satisfaction Survey</a:t>
            </a:r>
            <a:br>
              <a:rPr lang="en-US" dirty="0"/>
            </a:br>
            <a:r>
              <a:rPr lang="en-US" dirty="0"/>
              <a:t>In-Person Survey</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3796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Do you have another database other than F1? If so, what is the other database used for and what is </a:t>
            </a:r>
            <a:r>
              <a:rPr lang="en-US" dirty="0" smtClean="0"/>
              <a:t>recorded, and why do you use this database?</a:t>
            </a:r>
            <a:endParaRPr lang="en-US" dirty="0"/>
          </a:p>
          <a:p>
            <a:endParaRPr lang="en-US" dirty="0"/>
          </a:p>
        </p:txBody>
      </p:sp>
    </p:spTree>
    <p:extLst>
      <p:ext uri="{BB962C8B-B14F-4D97-AF65-F5344CB8AC3E}">
        <p14:creationId xmlns:p14="http://schemas.microsoft.com/office/powerpoint/2010/main" val="284367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applications/tools for F1 would you like to be more mobile/tablet friendly?  </a:t>
            </a:r>
          </a:p>
          <a:p>
            <a:endParaRPr lang="en-US" dirty="0"/>
          </a:p>
        </p:txBody>
      </p:sp>
    </p:spTree>
    <p:extLst>
      <p:ext uri="{BB962C8B-B14F-4D97-AF65-F5344CB8AC3E}">
        <p14:creationId xmlns:p14="http://schemas.microsoft.com/office/powerpoint/2010/main" val="1202287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Anything else you would like to add to this survey? </a:t>
            </a:r>
          </a:p>
          <a:p>
            <a:endParaRPr lang="en-US" dirty="0"/>
          </a:p>
        </p:txBody>
      </p:sp>
    </p:spTree>
    <p:extLst>
      <p:ext uri="{BB962C8B-B14F-4D97-AF65-F5344CB8AC3E}">
        <p14:creationId xmlns:p14="http://schemas.microsoft.com/office/powerpoint/2010/main" val="120228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Thank you for taking your valuable time to participate in this survey. </a:t>
            </a:r>
            <a:endParaRPr lang="en-US" dirty="0"/>
          </a:p>
        </p:txBody>
      </p:sp>
    </p:spTree>
    <p:extLst>
      <p:ext uri="{BB962C8B-B14F-4D97-AF65-F5344CB8AC3E}">
        <p14:creationId xmlns:p14="http://schemas.microsoft.com/office/powerpoint/2010/main" val="120228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0228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dirty="0"/>
              <a:t>This survey should take about 15 minutes, and it does have to be finished in one session.</a:t>
            </a:r>
          </a:p>
          <a:p>
            <a:pPr lvl="1"/>
            <a:r>
              <a:rPr lang="en-US" dirty="0"/>
              <a:t>The computer will assist in displaying and recording the open ended questions.</a:t>
            </a:r>
          </a:p>
          <a:p>
            <a:pPr lvl="1"/>
            <a:r>
              <a:rPr lang="en-US" dirty="0"/>
              <a:t>Please respond as thoroughly as possible to each question. </a:t>
            </a:r>
          </a:p>
          <a:p>
            <a:pPr lvl="1"/>
            <a:r>
              <a:rPr lang="en-US" dirty="0"/>
              <a:t>After the survey is complete additional comments can be added.</a:t>
            </a:r>
          </a:p>
          <a:p>
            <a:pPr lvl="1"/>
            <a:r>
              <a:rPr lang="en-US" dirty="0"/>
              <a:t>Thank you for taking the time to participate and improve Wooddale’s database.</a:t>
            </a:r>
          </a:p>
          <a:p>
            <a:endParaRPr lang="en-US" dirty="0"/>
          </a:p>
        </p:txBody>
      </p:sp>
    </p:spTree>
    <p:extLst>
      <p:ext uri="{BB962C8B-B14F-4D97-AF65-F5344CB8AC3E}">
        <p14:creationId xmlns:p14="http://schemas.microsoft.com/office/powerpoint/2010/main" val="4177530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information gathered is targeted at better understanding decision makers interactions with F1, and all information gathered will be recorded in its final form as anonymous.</a:t>
            </a:r>
          </a:p>
          <a:p>
            <a:endParaRPr lang="en-US" dirty="0"/>
          </a:p>
        </p:txBody>
      </p:sp>
    </p:spTree>
    <p:extLst>
      <p:ext uri="{BB962C8B-B14F-4D97-AF65-F5344CB8AC3E}">
        <p14:creationId xmlns:p14="http://schemas.microsoft.com/office/powerpoint/2010/main" val="88250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t>Recap First Survey</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In the first survey you answered ______ for the following question, how did you come to that response?</a:t>
            </a:r>
          </a:p>
          <a:p>
            <a:pPr marL="0" indent="0">
              <a:buNone/>
            </a:pPr>
            <a:endParaRPr lang="en-US" dirty="0"/>
          </a:p>
        </p:txBody>
      </p:sp>
    </p:spTree>
    <p:extLst>
      <p:ext uri="{BB962C8B-B14F-4D97-AF65-F5344CB8AC3E}">
        <p14:creationId xmlns:p14="http://schemas.microsoft.com/office/powerpoint/2010/main" val="7158366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What information do you need to make informed decisions for your department?</a:t>
            </a:r>
          </a:p>
          <a:p>
            <a:endParaRPr lang="en-US" dirty="0"/>
          </a:p>
        </p:txBody>
      </p:sp>
    </p:spTree>
    <p:extLst>
      <p:ext uri="{BB962C8B-B14F-4D97-AF65-F5344CB8AC3E}">
        <p14:creationId xmlns:p14="http://schemas.microsoft.com/office/powerpoint/2010/main" val="715836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is one thing F1 could add to aid your decision making process? </a:t>
            </a:r>
          </a:p>
          <a:p>
            <a:endParaRPr lang="en-US" dirty="0"/>
          </a:p>
        </p:txBody>
      </p:sp>
    </p:spTree>
    <p:extLst>
      <p:ext uri="{BB962C8B-B14F-4D97-AF65-F5344CB8AC3E}">
        <p14:creationId xmlns:p14="http://schemas.microsoft.com/office/powerpoint/2010/main" val="715836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What are two things F1 provides for you that are very important to your decision making?</a:t>
            </a:r>
          </a:p>
          <a:p>
            <a:endParaRPr lang="en-US" dirty="0"/>
          </a:p>
        </p:txBody>
      </p:sp>
    </p:spTree>
    <p:extLst>
      <p:ext uri="{BB962C8B-B14F-4D97-AF65-F5344CB8AC3E}">
        <p14:creationId xmlns:p14="http://schemas.microsoft.com/office/powerpoint/2010/main" val="715836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what do you use F1? (Information on clients, donors, merging letters, labels, and reports?)</a:t>
            </a:r>
            <a:br>
              <a:rPr lang="en-US" dirty="0"/>
            </a:br>
            <a:endParaRPr lang="en-US" dirty="0"/>
          </a:p>
        </p:txBody>
      </p:sp>
    </p:spTree>
    <p:extLst>
      <p:ext uri="{BB962C8B-B14F-4D97-AF65-F5344CB8AC3E}">
        <p14:creationId xmlns:p14="http://schemas.microsoft.com/office/powerpoint/2010/main" val="284367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r>
              <a:rPr lang="en-US" dirty="0"/>
              <a:t>Is F1 adequate for your database needs? Does it easily do what you need it to do? If not, what are ways it could improve?</a:t>
            </a:r>
          </a:p>
          <a:p>
            <a:endParaRPr lang="en-US" dirty="0"/>
          </a:p>
        </p:txBody>
      </p:sp>
    </p:spTree>
    <p:extLst>
      <p:ext uri="{BB962C8B-B14F-4D97-AF65-F5344CB8AC3E}">
        <p14:creationId xmlns:p14="http://schemas.microsoft.com/office/powerpoint/2010/main" val="2843676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653</Words>
  <Application>Microsoft Office PowerPoint</Application>
  <PresentationFormat>On-screen Show (4:3)</PresentationFormat>
  <Paragraphs>41</Paragraphs>
  <Slides>14</Slides>
  <Notes>11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Fellowship 1 (F1)  Information/Satisfaction Survey In-Person Survey </vt:lpstr>
      <vt:lpstr>PowerPoint Presentation</vt:lpstr>
      <vt:lpstr>PowerPoint Presentation</vt:lpstr>
      <vt:lpstr>Recap First Survey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Fellowship 1 (F1)  Information/Satisfaction Survey In-Person Survey</dc:title>
  <dc:creator>Daniel Prusinski</dc:creator>
  <cp:lastModifiedBy>Daniel Prusinski</cp:lastModifiedBy>
  <cp:revision>4</cp:revision>
  <dcterms:created xsi:type="dcterms:W3CDTF">2012-08-15T14:40:03Z</dcterms:created>
  <dcterms:modified xsi:type="dcterms:W3CDTF">2012-08-15T15:15:47Z</dcterms:modified>
</cp:coreProperties>
</file>