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9" r:id="rId6"/>
    <p:sldId id="270" r:id="rId7"/>
    <p:sldId id="261" r:id="rId8"/>
    <p:sldId id="262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7E67C-BCE7-4C83-B24E-80527E38B783}" v="5" dt="2020-11-23T22:33:34.917"/>
    <p1510:client id="{2D0126B2-ED0E-4D4B-8621-8A86A5BDC2A4}" v="1" dt="2020-11-24T02:09:55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n Lee Ng" userId="0d3b225e5c1149d4" providerId="LiveId" clId="{2D0126B2-ED0E-4D4B-8621-8A86A5BDC2A4}"/>
    <pc:docChg chg="custSel delSld modSld">
      <pc:chgData name="Tun Lee Ng" userId="0d3b225e5c1149d4" providerId="LiveId" clId="{2D0126B2-ED0E-4D4B-8621-8A86A5BDC2A4}" dt="2020-11-24T02:18:48.857" v="411" actId="1076"/>
      <pc:docMkLst>
        <pc:docMk/>
      </pc:docMkLst>
      <pc:sldChg chg="del">
        <pc:chgData name="Tun Lee Ng" userId="0d3b225e5c1149d4" providerId="LiveId" clId="{2D0126B2-ED0E-4D4B-8621-8A86A5BDC2A4}" dt="2020-11-24T02:03:24.375" v="3" actId="2696"/>
        <pc:sldMkLst>
          <pc:docMk/>
          <pc:sldMk cId="462009724" sldId="257"/>
        </pc:sldMkLst>
      </pc:sldChg>
      <pc:sldChg chg="modSp mod">
        <pc:chgData name="Tun Lee Ng" userId="0d3b225e5c1149d4" providerId="LiveId" clId="{2D0126B2-ED0E-4D4B-8621-8A86A5BDC2A4}" dt="2020-11-24T02:10:05.467" v="257" actId="20577"/>
        <pc:sldMkLst>
          <pc:docMk/>
          <pc:sldMk cId="973181048" sldId="258"/>
        </pc:sldMkLst>
        <pc:spChg chg="mod">
          <ac:chgData name="Tun Lee Ng" userId="0d3b225e5c1149d4" providerId="LiveId" clId="{2D0126B2-ED0E-4D4B-8621-8A86A5BDC2A4}" dt="2020-11-24T02:03:33.281" v="5" actId="1076"/>
          <ac:spMkLst>
            <pc:docMk/>
            <pc:sldMk cId="973181048" sldId="258"/>
            <ac:spMk id="2" creationId="{89F593A6-18C7-479A-AE61-AAFD8287CD5E}"/>
          </ac:spMkLst>
        </pc:spChg>
        <pc:spChg chg="mod">
          <ac:chgData name="Tun Lee Ng" userId="0d3b225e5c1149d4" providerId="LiveId" clId="{2D0126B2-ED0E-4D4B-8621-8A86A5BDC2A4}" dt="2020-11-24T02:10:05.467" v="257" actId="20577"/>
          <ac:spMkLst>
            <pc:docMk/>
            <pc:sldMk cId="973181048" sldId="258"/>
            <ac:spMk id="3" creationId="{C1E6FD3B-F161-49D4-B078-FCDA49824B6A}"/>
          </ac:spMkLst>
        </pc:spChg>
      </pc:sldChg>
      <pc:sldChg chg="addSp delSp modSp mod">
        <pc:chgData name="Tun Lee Ng" userId="0d3b225e5c1149d4" providerId="LiveId" clId="{2D0126B2-ED0E-4D4B-8621-8A86A5BDC2A4}" dt="2020-11-24T02:04:47.858" v="161" actId="14100"/>
        <pc:sldMkLst>
          <pc:docMk/>
          <pc:sldMk cId="3266450402" sldId="259"/>
        </pc:sldMkLst>
        <pc:spChg chg="add del mod">
          <ac:chgData name="Tun Lee Ng" userId="0d3b225e5c1149d4" providerId="LiveId" clId="{2D0126B2-ED0E-4D4B-8621-8A86A5BDC2A4}" dt="2020-11-24T02:04:03.298" v="38" actId="478"/>
          <ac:spMkLst>
            <pc:docMk/>
            <pc:sldMk cId="3266450402" sldId="259"/>
            <ac:spMk id="4" creationId="{C8BAAF42-6669-4FEA-8FED-9FF9368E8A1C}"/>
          </ac:spMkLst>
        </pc:spChg>
        <pc:picChg chg="del">
          <ac:chgData name="Tun Lee Ng" userId="0d3b225e5c1149d4" providerId="LiveId" clId="{2D0126B2-ED0E-4D4B-8621-8A86A5BDC2A4}" dt="2020-11-24T02:03:28.340" v="4" actId="478"/>
          <ac:picMkLst>
            <pc:docMk/>
            <pc:sldMk cId="3266450402" sldId="259"/>
            <ac:picMk id="5" creationId="{DD0F067B-9E15-4E11-9628-90025FF8307C}"/>
          </ac:picMkLst>
        </pc:picChg>
        <pc:picChg chg="add mod">
          <ac:chgData name="Tun Lee Ng" userId="0d3b225e5c1149d4" providerId="LiveId" clId="{2D0126B2-ED0E-4D4B-8621-8A86A5BDC2A4}" dt="2020-11-24T02:04:47.858" v="161" actId="14100"/>
          <ac:picMkLst>
            <pc:docMk/>
            <pc:sldMk cId="3266450402" sldId="259"/>
            <ac:picMk id="8" creationId="{6B8200BD-4CC2-4EC7-AA69-A0A324E49D07}"/>
          </ac:picMkLst>
        </pc:picChg>
      </pc:sldChg>
      <pc:sldChg chg="addSp delSp modSp mod">
        <pc:chgData name="Tun Lee Ng" userId="0d3b225e5c1149d4" providerId="LiveId" clId="{2D0126B2-ED0E-4D4B-8621-8A86A5BDC2A4}" dt="2020-11-24T02:05:28.074" v="166" actId="1076"/>
        <pc:sldMkLst>
          <pc:docMk/>
          <pc:sldMk cId="3084055931" sldId="260"/>
        </pc:sldMkLst>
        <pc:spChg chg="mod">
          <ac:chgData name="Tun Lee Ng" userId="0d3b225e5c1149d4" providerId="LiveId" clId="{2D0126B2-ED0E-4D4B-8621-8A86A5BDC2A4}" dt="2020-11-24T02:05:25.850" v="165" actId="1076"/>
          <ac:spMkLst>
            <pc:docMk/>
            <pc:sldMk cId="3084055931" sldId="260"/>
            <ac:spMk id="2" creationId="{9CC95FB8-2B55-4F44-9A11-54258BFC16EE}"/>
          </ac:spMkLst>
        </pc:spChg>
        <pc:picChg chg="add mod">
          <ac:chgData name="Tun Lee Ng" userId="0d3b225e5c1149d4" providerId="LiveId" clId="{2D0126B2-ED0E-4D4B-8621-8A86A5BDC2A4}" dt="2020-11-24T02:05:28.074" v="166" actId="1076"/>
          <ac:picMkLst>
            <pc:docMk/>
            <pc:sldMk cId="3084055931" sldId="260"/>
            <ac:picMk id="4" creationId="{B356E46A-14F5-4DAB-B287-C4ABB2C918DF}"/>
          </ac:picMkLst>
        </pc:picChg>
        <pc:picChg chg="del">
          <ac:chgData name="Tun Lee Ng" userId="0d3b225e5c1149d4" providerId="LiveId" clId="{2D0126B2-ED0E-4D4B-8621-8A86A5BDC2A4}" dt="2020-11-24T02:05:21.023" v="162" actId="478"/>
          <ac:picMkLst>
            <pc:docMk/>
            <pc:sldMk cId="3084055931" sldId="260"/>
            <ac:picMk id="7" creationId="{4CBB600E-45EB-4A52-959D-1D0D11E36C8C}"/>
          </ac:picMkLst>
        </pc:picChg>
      </pc:sldChg>
      <pc:sldChg chg="addSp delSp modSp mod">
        <pc:chgData name="Tun Lee Ng" userId="0d3b225e5c1149d4" providerId="LiveId" clId="{2D0126B2-ED0E-4D4B-8621-8A86A5BDC2A4}" dt="2020-11-24T02:08:48.065" v="180" actId="1076"/>
        <pc:sldMkLst>
          <pc:docMk/>
          <pc:sldMk cId="2688788846" sldId="261"/>
        </pc:sldMkLst>
        <pc:picChg chg="add mod">
          <ac:chgData name="Tun Lee Ng" userId="0d3b225e5c1149d4" providerId="LiveId" clId="{2D0126B2-ED0E-4D4B-8621-8A86A5BDC2A4}" dt="2020-11-24T02:08:48.065" v="180" actId="1076"/>
          <ac:picMkLst>
            <pc:docMk/>
            <pc:sldMk cId="2688788846" sldId="261"/>
            <ac:picMk id="4" creationId="{161CDBD2-A232-4E30-820C-2204986A50E6}"/>
          </ac:picMkLst>
        </pc:picChg>
        <pc:picChg chg="del">
          <ac:chgData name="Tun Lee Ng" userId="0d3b225e5c1149d4" providerId="LiveId" clId="{2D0126B2-ED0E-4D4B-8621-8A86A5BDC2A4}" dt="2020-11-24T02:08:44.863" v="178" actId="478"/>
          <ac:picMkLst>
            <pc:docMk/>
            <pc:sldMk cId="2688788846" sldId="261"/>
            <ac:picMk id="5" creationId="{058DD905-8886-435D-97BE-75C8690C73F7}"/>
          </ac:picMkLst>
        </pc:picChg>
      </pc:sldChg>
      <pc:sldChg chg="modSp mod">
        <pc:chgData name="Tun Lee Ng" userId="0d3b225e5c1149d4" providerId="LiveId" clId="{2D0126B2-ED0E-4D4B-8621-8A86A5BDC2A4}" dt="2020-11-24T02:16:35.192" v="398"/>
        <pc:sldMkLst>
          <pc:docMk/>
          <pc:sldMk cId="2255381342" sldId="263"/>
        </pc:sldMkLst>
        <pc:spChg chg="mod">
          <ac:chgData name="Tun Lee Ng" userId="0d3b225e5c1149d4" providerId="LiveId" clId="{2D0126B2-ED0E-4D4B-8621-8A86A5BDC2A4}" dt="2020-11-24T02:16:35.192" v="398"/>
          <ac:spMkLst>
            <pc:docMk/>
            <pc:sldMk cId="2255381342" sldId="263"/>
            <ac:spMk id="3" creationId="{785B6021-D98E-4B19-A8F9-2D652CE1A2C9}"/>
          </ac:spMkLst>
        </pc:spChg>
      </pc:sldChg>
      <pc:sldChg chg="addSp delSp modSp mod">
        <pc:chgData name="Tun Lee Ng" userId="0d3b225e5c1149d4" providerId="LiveId" clId="{2D0126B2-ED0E-4D4B-8621-8A86A5BDC2A4}" dt="2020-11-24T02:15:34.954" v="269" actId="1076"/>
        <pc:sldMkLst>
          <pc:docMk/>
          <pc:sldMk cId="357428624" sldId="264"/>
        </pc:sldMkLst>
        <pc:spChg chg="mod">
          <ac:chgData name="Tun Lee Ng" userId="0d3b225e5c1149d4" providerId="LiveId" clId="{2D0126B2-ED0E-4D4B-8621-8A86A5BDC2A4}" dt="2020-11-24T02:15:32.745" v="268" actId="1076"/>
          <ac:spMkLst>
            <pc:docMk/>
            <pc:sldMk cId="357428624" sldId="264"/>
            <ac:spMk id="2" creationId="{01693890-87B9-4FED-B72F-0CE815F1E9B1}"/>
          </ac:spMkLst>
        </pc:spChg>
        <pc:spChg chg="add del mod">
          <ac:chgData name="Tun Lee Ng" userId="0d3b225e5c1149d4" providerId="LiveId" clId="{2D0126B2-ED0E-4D4B-8621-8A86A5BDC2A4}" dt="2020-11-24T02:15:29.719" v="267" actId="478"/>
          <ac:spMkLst>
            <pc:docMk/>
            <pc:sldMk cId="357428624" sldId="264"/>
            <ac:spMk id="4" creationId="{0F8C90C7-EDE8-49C2-871D-80CFA1A42806}"/>
          </ac:spMkLst>
        </pc:spChg>
        <pc:picChg chg="del">
          <ac:chgData name="Tun Lee Ng" userId="0d3b225e5c1149d4" providerId="LiveId" clId="{2D0126B2-ED0E-4D4B-8621-8A86A5BDC2A4}" dt="2020-11-24T02:15:26.871" v="265" actId="478"/>
          <ac:picMkLst>
            <pc:docMk/>
            <pc:sldMk cId="357428624" sldId="264"/>
            <ac:picMk id="5" creationId="{95EEDC83-4676-47F3-B477-ED33040D4ADE}"/>
          </ac:picMkLst>
        </pc:picChg>
        <pc:picChg chg="add mod">
          <ac:chgData name="Tun Lee Ng" userId="0d3b225e5c1149d4" providerId="LiveId" clId="{2D0126B2-ED0E-4D4B-8621-8A86A5BDC2A4}" dt="2020-11-24T02:15:34.954" v="269" actId="1076"/>
          <ac:picMkLst>
            <pc:docMk/>
            <pc:sldMk cId="357428624" sldId="264"/>
            <ac:picMk id="8" creationId="{AB65ACE0-0C9A-48BC-A4F1-0A1C8D1EEFE1}"/>
          </ac:picMkLst>
        </pc:picChg>
      </pc:sldChg>
      <pc:sldChg chg="addSp delSp modSp mod">
        <pc:chgData name="Tun Lee Ng" userId="0d3b225e5c1149d4" providerId="LiveId" clId="{2D0126B2-ED0E-4D4B-8621-8A86A5BDC2A4}" dt="2020-11-24T02:17:46.379" v="405" actId="14100"/>
        <pc:sldMkLst>
          <pc:docMk/>
          <pc:sldMk cId="2399462217" sldId="265"/>
        </pc:sldMkLst>
        <pc:spChg chg="add del mod">
          <ac:chgData name="Tun Lee Ng" userId="0d3b225e5c1149d4" providerId="LiveId" clId="{2D0126B2-ED0E-4D4B-8621-8A86A5BDC2A4}" dt="2020-11-24T02:17:29.624" v="401" actId="478"/>
          <ac:spMkLst>
            <pc:docMk/>
            <pc:sldMk cId="2399462217" sldId="265"/>
            <ac:spMk id="4" creationId="{F4EAD795-2AA3-4CE2-B095-1E1AF178AED4}"/>
          </ac:spMkLst>
        </pc:spChg>
        <pc:picChg chg="add mod">
          <ac:chgData name="Tun Lee Ng" userId="0d3b225e5c1149d4" providerId="LiveId" clId="{2D0126B2-ED0E-4D4B-8621-8A86A5BDC2A4}" dt="2020-11-24T02:17:46.379" v="405" actId="14100"/>
          <ac:picMkLst>
            <pc:docMk/>
            <pc:sldMk cId="2399462217" sldId="265"/>
            <ac:picMk id="6" creationId="{4422D76B-1131-49D0-A9CD-1B3B76C07F58}"/>
          </ac:picMkLst>
        </pc:picChg>
        <pc:picChg chg="del">
          <ac:chgData name="Tun Lee Ng" userId="0d3b225e5c1149d4" providerId="LiveId" clId="{2D0126B2-ED0E-4D4B-8621-8A86A5BDC2A4}" dt="2020-11-24T02:17:27.132" v="399" actId="478"/>
          <ac:picMkLst>
            <pc:docMk/>
            <pc:sldMk cId="2399462217" sldId="265"/>
            <ac:picMk id="11" creationId="{098ABAD1-FBDC-4A20-96E1-55D1854F835B}"/>
          </ac:picMkLst>
        </pc:picChg>
      </pc:sldChg>
      <pc:sldChg chg="addSp delSp modSp mod">
        <pc:chgData name="Tun Lee Ng" userId="0d3b225e5c1149d4" providerId="LiveId" clId="{2D0126B2-ED0E-4D4B-8621-8A86A5BDC2A4}" dt="2020-11-24T02:18:48.857" v="411" actId="1076"/>
        <pc:sldMkLst>
          <pc:docMk/>
          <pc:sldMk cId="2941861464" sldId="267"/>
        </pc:sldMkLst>
        <pc:spChg chg="add del mod">
          <ac:chgData name="Tun Lee Ng" userId="0d3b225e5c1149d4" providerId="LiveId" clId="{2D0126B2-ED0E-4D4B-8621-8A86A5BDC2A4}" dt="2020-11-24T02:18:16.671" v="408" actId="478"/>
          <ac:spMkLst>
            <pc:docMk/>
            <pc:sldMk cId="2941861464" sldId="267"/>
            <ac:spMk id="4" creationId="{8988916A-4C01-4992-9829-A74E8B6254BF}"/>
          </ac:spMkLst>
        </pc:spChg>
        <pc:picChg chg="del">
          <ac:chgData name="Tun Lee Ng" userId="0d3b225e5c1149d4" providerId="LiveId" clId="{2D0126B2-ED0E-4D4B-8621-8A86A5BDC2A4}" dt="2020-11-24T02:18:14.268" v="406" actId="478"/>
          <ac:picMkLst>
            <pc:docMk/>
            <pc:sldMk cId="2941861464" sldId="267"/>
            <ac:picMk id="5" creationId="{B5113DD7-2965-4FDD-ACF5-560F10153326}"/>
          </ac:picMkLst>
        </pc:picChg>
        <pc:picChg chg="add mod">
          <ac:chgData name="Tun Lee Ng" userId="0d3b225e5c1149d4" providerId="LiveId" clId="{2D0126B2-ED0E-4D4B-8621-8A86A5BDC2A4}" dt="2020-11-24T02:18:48.857" v="411" actId="1076"/>
          <ac:picMkLst>
            <pc:docMk/>
            <pc:sldMk cId="2941861464" sldId="267"/>
            <ac:picMk id="8" creationId="{27EBB26F-3649-4D6E-AF7A-89FD9F3070F5}"/>
          </ac:picMkLst>
        </pc:picChg>
      </pc:sldChg>
      <pc:sldChg chg="del">
        <pc:chgData name="Tun Lee Ng" userId="0d3b225e5c1149d4" providerId="LiveId" clId="{2D0126B2-ED0E-4D4B-8621-8A86A5BDC2A4}" dt="2020-11-24T02:03:24.375" v="3" actId="2696"/>
        <pc:sldMkLst>
          <pc:docMk/>
          <pc:sldMk cId="3097351847" sldId="268"/>
        </pc:sldMkLst>
      </pc:sldChg>
      <pc:sldChg chg="modSp mod">
        <pc:chgData name="Tun Lee Ng" userId="0d3b225e5c1149d4" providerId="LiveId" clId="{2D0126B2-ED0E-4D4B-8621-8A86A5BDC2A4}" dt="2020-11-24T02:07:33.047" v="172" actId="20577"/>
        <pc:sldMkLst>
          <pc:docMk/>
          <pc:sldMk cId="3131697909" sldId="269"/>
        </pc:sldMkLst>
        <pc:spChg chg="mod">
          <ac:chgData name="Tun Lee Ng" userId="0d3b225e5c1149d4" providerId="LiveId" clId="{2D0126B2-ED0E-4D4B-8621-8A86A5BDC2A4}" dt="2020-11-24T02:07:33.047" v="172" actId="20577"/>
          <ac:spMkLst>
            <pc:docMk/>
            <pc:sldMk cId="3131697909" sldId="269"/>
            <ac:spMk id="3" creationId="{118779FE-2998-4E33-983D-4215D404A19B}"/>
          </ac:spMkLst>
        </pc:spChg>
      </pc:sldChg>
      <pc:sldChg chg="addSp delSp modSp mod">
        <pc:chgData name="Tun Lee Ng" userId="0d3b225e5c1149d4" providerId="LiveId" clId="{2D0126B2-ED0E-4D4B-8621-8A86A5BDC2A4}" dt="2020-11-24T02:08:02.074" v="177" actId="14100"/>
        <pc:sldMkLst>
          <pc:docMk/>
          <pc:sldMk cId="3834503664" sldId="270"/>
        </pc:sldMkLst>
        <pc:spChg chg="add del mod">
          <ac:chgData name="Tun Lee Ng" userId="0d3b225e5c1149d4" providerId="LiveId" clId="{2D0126B2-ED0E-4D4B-8621-8A86A5BDC2A4}" dt="2020-11-24T02:07:57.383" v="175" actId="478"/>
          <ac:spMkLst>
            <pc:docMk/>
            <pc:sldMk cId="3834503664" sldId="270"/>
            <ac:spMk id="3" creationId="{2C9FADDA-71BE-48B6-A47C-19EF30D57918}"/>
          </ac:spMkLst>
        </pc:spChg>
        <pc:picChg chg="del">
          <ac:chgData name="Tun Lee Ng" userId="0d3b225e5c1149d4" providerId="LiveId" clId="{2D0126B2-ED0E-4D4B-8621-8A86A5BDC2A4}" dt="2020-11-24T02:07:54.860" v="173" actId="478"/>
          <ac:picMkLst>
            <pc:docMk/>
            <pc:sldMk cId="3834503664" sldId="270"/>
            <ac:picMk id="5" creationId="{8BF320F9-1A71-4725-B9AF-C41722072A30}"/>
          </ac:picMkLst>
        </pc:picChg>
        <pc:picChg chg="add mod">
          <ac:chgData name="Tun Lee Ng" userId="0d3b225e5c1149d4" providerId="LiveId" clId="{2D0126B2-ED0E-4D4B-8621-8A86A5BDC2A4}" dt="2020-11-24T02:08:02.074" v="177" actId="14100"/>
          <ac:picMkLst>
            <pc:docMk/>
            <pc:sldMk cId="3834503664" sldId="270"/>
            <ac:picMk id="7" creationId="{F085E60E-33BB-4C6B-94AF-7BD13F0D85D4}"/>
          </ac:picMkLst>
        </pc:picChg>
      </pc:sldChg>
    </pc:docChg>
  </pc:docChgLst>
  <pc:docChgLst>
    <pc:chgData name="Tun Lee Ng" userId="0d3b225e5c1149d4" providerId="LiveId" clId="{2B87E67C-BCE7-4C83-B24E-80527E38B783}"/>
    <pc:docChg chg="custSel addSld modSld">
      <pc:chgData name="Tun Lee Ng" userId="0d3b225e5c1149d4" providerId="LiveId" clId="{2B87E67C-BCE7-4C83-B24E-80527E38B783}" dt="2020-11-23T22:44:13.721" v="484" actId="20577"/>
      <pc:docMkLst>
        <pc:docMk/>
      </pc:docMkLst>
      <pc:sldChg chg="modSp mod">
        <pc:chgData name="Tun Lee Ng" userId="0d3b225e5c1149d4" providerId="LiveId" clId="{2B87E67C-BCE7-4C83-B24E-80527E38B783}" dt="2020-11-23T22:32:48.724" v="325" actId="20577"/>
        <pc:sldMkLst>
          <pc:docMk/>
          <pc:sldMk cId="3381116252" sldId="256"/>
        </pc:sldMkLst>
        <pc:spChg chg="mod">
          <ac:chgData name="Tun Lee Ng" userId="0d3b225e5c1149d4" providerId="LiveId" clId="{2B87E67C-BCE7-4C83-B24E-80527E38B783}" dt="2020-11-23T22:32:48.724" v="325" actId="20577"/>
          <ac:spMkLst>
            <pc:docMk/>
            <pc:sldMk cId="3381116252" sldId="256"/>
            <ac:spMk id="2" creationId="{BE8D6D89-493F-436D-BA4F-CC2D772C66A1}"/>
          </ac:spMkLst>
        </pc:spChg>
        <pc:spChg chg="mod">
          <ac:chgData name="Tun Lee Ng" userId="0d3b225e5c1149d4" providerId="LiveId" clId="{2B87E67C-BCE7-4C83-B24E-80527E38B783}" dt="2020-11-23T22:32:40.184" v="323" actId="20577"/>
          <ac:spMkLst>
            <pc:docMk/>
            <pc:sldMk cId="3381116252" sldId="256"/>
            <ac:spMk id="3" creationId="{F3C4E06B-CB85-455F-9A42-7851D0E6DF7F}"/>
          </ac:spMkLst>
        </pc:spChg>
      </pc:sldChg>
      <pc:sldChg chg="modSp mod">
        <pc:chgData name="Tun Lee Ng" userId="0d3b225e5c1149d4" providerId="LiveId" clId="{2B87E67C-BCE7-4C83-B24E-80527E38B783}" dt="2020-11-23T22:28:34.232" v="7" actId="20577"/>
        <pc:sldMkLst>
          <pc:docMk/>
          <pc:sldMk cId="2688788846" sldId="261"/>
        </pc:sldMkLst>
        <pc:spChg chg="mod">
          <ac:chgData name="Tun Lee Ng" userId="0d3b225e5c1149d4" providerId="LiveId" clId="{2B87E67C-BCE7-4C83-B24E-80527E38B783}" dt="2020-11-23T22:28:34.232" v="7" actId="20577"/>
          <ac:spMkLst>
            <pc:docMk/>
            <pc:sldMk cId="2688788846" sldId="261"/>
            <ac:spMk id="2" creationId="{9256E07A-984F-456F-9B3C-136E2746AFAC}"/>
          </ac:spMkLst>
        </pc:spChg>
      </pc:sldChg>
      <pc:sldChg chg="modSp mod">
        <pc:chgData name="Tun Lee Ng" userId="0d3b225e5c1149d4" providerId="LiveId" clId="{2B87E67C-BCE7-4C83-B24E-80527E38B783}" dt="2020-11-23T22:44:13.721" v="484" actId="20577"/>
        <pc:sldMkLst>
          <pc:docMk/>
          <pc:sldMk cId="3097351847" sldId="268"/>
        </pc:sldMkLst>
        <pc:spChg chg="mod">
          <ac:chgData name="Tun Lee Ng" userId="0d3b225e5c1149d4" providerId="LiveId" clId="{2B87E67C-BCE7-4C83-B24E-80527E38B783}" dt="2020-11-23T22:44:13.721" v="484" actId="20577"/>
          <ac:spMkLst>
            <pc:docMk/>
            <pc:sldMk cId="3097351847" sldId="268"/>
            <ac:spMk id="3" creationId="{2C0CA772-2FC7-4B88-AC98-AA433623C3FD}"/>
          </ac:spMkLst>
        </pc:spChg>
      </pc:sldChg>
      <pc:sldChg chg="modSp new mod">
        <pc:chgData name="Tun Lee Ng" userId="0d3b225e5c1149d4" providerId="LiveId" clId="{2B87E67C-BCE7-4C83-B24E-80527E38B783}" dt="2020-11-23T22:33:41.469" v="415" actId="404"/>
        <pc:sldMkLst>
          <pc:docMk/>
          <pc:sldMk cId="3131697909" sldId="269"/>
        </pc:sldMkLst>
        <pc:spChg chg="mod">
          <ac:chgData name="Tun Lee Ng" userId="0d3b225e5c1149d4" providerId="LiveId" clId="{2B87E67C-BCE7-4C83-B24E-80527E38B783}" dt="2020-11-23T22:33:41.469" v="415" actId="404"/>
          <ac:spMkLst>
            <pc:docMk/>
            <pc:sldMk cId="3131697909" sldId="269"/>
            <ac:spMk id="2" creationId="{BAB596B7-D8AE-40AE-A96F-C69CD499099D}"/>
          </ac:spMkLst>
        </pc:spChg>
        <pc:spChg chg="mod">
          <ac:chgData name="Tun Lee Ng" userId="0d3b225e5c1149d4" providerId="LiveId" clId="{2B87E67C-BCE7-4C83-B24E-80527E38B783}" dt="2020-11-23T22:30:37.541" v="255" actId="20577"/>
          <ac:spMkLst>
            <pc:docMk/>
            <pc:sldMk cId="3131697909" sldId="269"/>
            <ac:spMk id="3" creationId="{118779FE-2998-4E33-983D-4215D404A19B}"/>
          </ac:spMkLst>
        </pc:spChg>
      </pc:sldChg>
      <pc:sldChg chg="addSp delSp modSp new mod">
        <pc:chgData name="Tun Lee Ng" userId="0d3b225e5c1149d4" providerId="LiveId" clId="{2B87E67C-BCE7-4C83-B24E-80527E38B783}" dt="2020-11-23T22:31:08.804" v="262" actId="14100"/>
        <pc:sldMkLst>
          <pc:docMk/>
          <pc:sldMk cId="3834503664" sldId="270"/>
        </pc:sldMkLst>
        <pc:spChg chg="del">
          <ac:chgData name="Tun Lee Ng" userId="0d3b225e5c1149d4" providerId="LiveId" clId="{2B87E67C-BCE7-4C83-B24E-80527E38B783}" dt="2020-11-23T22:30:44.620" v="257" actId="478"/>
          <ac:spMkLst>
            <pc:docMk/>
            <pc:sldMk cId="3834503664" sldId="270"/>
            <ac:spMk id="2" creationId="{52E08923-32FB-4962-930C-19B2674242DA}"/>
          </ac:spMkLst>
        </pc:spChg>
        <pc:spChg chg="del">
          <ac:chgData name="Tun Lee Ng" userId="0d3b225e5c1149d4" providerId="LiveId" clId="{2B87E67C-BCE7-4C83-B24E-80527E38B783}" dt="2020-11-23T22:30:55.087" v="258" actId="22"/>
          <ac:spMkLst>
            <pc:docMk/>
            <pc:sldMk cId="3834503664" sldId="270"/>
            <ac:spMk id="3" creationId="{AA94757D-3F72-4218-9039-4325FB30D782}"/>
          </ac:spMkLst>
        </pc:spChg>
        <pc:picChg chg="add mod ord">
          <ac:chgData name="Tun Lee Ng" userId="0d3b225e5c1149d4" providerId="LiveId" clId="{2B87E67C-BCE7-4C83-B24E-80527E38B783}" dt="2020-11-23T22:31:08.804" v="262" actId="14100"/>
          <ac:picMkLst>
            <pc:docMk/>
            <pc:sldMk cId="3834503664" sldId="270"/>
            <ac:picMk id="5" creationId="{8BF320F9-1A71-4725-B9AF-C41722072A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A3D82-AD91-49B1-94CC-4CED6BD7327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C4ADC-0DA0-4E66-9280-CF182555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7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BDAF-8D05-438C-B1DE-CBD72C06D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5B1E4-6554-435D-8532-E2DAD1D40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7CB47-2D73-4194-927B-6461F8EB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1EAC-E4E7-4B39-9A6E-CA502DA635CD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B3216-B162-4156-96FE-A253E2C9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DF27-5488-4C79-8457-98D08A65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4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956F-55AC-43B1-AB2A-2199DDD9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16C6-60D6-4320-BF34-3C372DBC0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A8D9-E406-4F22-BE54-CA58E85F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262D-116F-406A-8F17-878B03DD4DFC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7E74-4FCB-4DAB-8DA9-616E8509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E8F8-DBFB-4C3F-96F3-BF3812EC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72C63-6FE6-4702-A27D-CA5FE7E20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12766-8DF3-4596-A871-009F6AFC4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C148D-C0B5-4379-A61E-4CD81594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BCB5-89ED-426B-BF29-2DCF77AA10D2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2C51-9E11-4F08-86E6-3AD9A59A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68AF-E87A-45FE-A2C7-79B7D34B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6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BA13-523E-4D58-9FC0-6E7658CE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D0897-AAA3-4E84-96BC-459A30F1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4247-C220-4649-A84C-F660BA05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81F0-9C36-48F0-BA58-BEEF998898DA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2EEC-6BB9-4639-A7A6-7FBC6CFB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4B355-BBC3-49EE-AAA7-0BC3A120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7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AFDD-64E2-4858-BC18-1A4FAFE7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933F4-8779-4184-99AA-EA531405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1935-D30A-46E9-8504-66B212DE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9F39-D170-4EFB-BF96-2D4A7AAEE871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54CA-DAFF-43DE-8C99-24F3D335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AF170-DA28-4704-9AB5-CE09D188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170C-CD4A-4D0A-9F10-C4901B3D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46B2-016D-42F4-8D12-BFE9A0FEC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A3CD6-199F-49B9-891C-3116076C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732D8-9D98-40DB-8714-DFBEB805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A156-D293-48F6-BD1F-4DA9D99B9420}" type="datetime1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7A54D-17D5-4E01-92CD-94F081AB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B2B3-EDB8-47A5-B34D-EFD83F4D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0D2E-4A06-4F95-B6D7-F41D2023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18CCF-27F5-4C71-9A0A-BF6A7F702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A76A2-043C-401F-BF02-C896098EE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DFAB0-D21F-4FF7-AED0-C82B4EA1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79DBF-DA1E-49AA-8C9A-C61623B39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D462A-C694-407E-8F29-22A02F13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3BA-473B-4425-81D8-4FBD0774030E}" type="datetime1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40DBF-54CC-48ED-B859-19D5B236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77EC7-7E44-4DF3-A10E-40A8DE8E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EAA7-1B05-4D35-86C1-A021CADB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BB24C-452C-4B5E-8E49-C57A90C8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9DF9-4D4F-4E2F-A5C0-8C421E31498B}" type="datetime1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A5E6B-15D7-4278-98F9-EB3F771C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3EA93-902B-44BE-9CEA-75EBE4A4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5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573C-973B-450A-9141-C1271D67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8A04-EED4-4A66-8180-6E482BFF87DA}" type="datetime1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FA2BC-0335-4722-A319-305FC3B9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3262-32D1-4428-BF0B-A7196CD0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9A42-C99F-465B-B1E6-5A639148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9638-F51D-4FA1-87EB-2113A6A0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76E6B-8923-4229-949D-BAD491A4B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0B39-84A2-4B92-8771-2A0A269E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EAE1-FBA5-49AE-A75F-683B797CCC89}" type="datetime1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287B5-EB44-4881-8B4D-94FC4170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87295-34A7-434E-BB56-AD774CFC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8EB0-E827-4593-B0E9-FA7826AD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40FC7-3A27-4C36-8FB0-58C342255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5A5A2-49B0-428B-89A4-F382B4E40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F57B6-0CEE-4CAA-8C06-2E070BC2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080B-E1E1-4EE5-8943-050324C1CA33}" type="datetime1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439E0-82FF-45BB-A58A-2C8B90EF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3450C-0870-4074-B381-FB7724D9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7AD79-49B0-40A5-8E56-AEE24E72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BF605-E299-47D1-8F34-D50B8246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2E2EE-A770-472A-BBCA-EBFA9E0F3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C0B6-B8C5-4F15-8BB4-63BABEE07AB3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CC9D-5CCA-401E-9334-5AB83A4D3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05BF-4338-4625-8011-284E2131D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DB4F-583A-4471-B7AA-35B8C24B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8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zenodo.org/record/1411506#.X7w4gs1KhP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6D89-493F-436D-BA4F-CC2D772C6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Analyzing Tony </a:t>
            </a:r>
            <a:r>
              <a:rPr lang="en-US" sz="5400" dirty="0" err="1"/>
              <a:t>Gitter’s</a:t>
            </a:r>
            <a:r>
              <a:rPr lang="en-US" sz="5400" dirty="0"/>
              <a:t>  </a:t>
            </a:r>
            <a:br>
              <a:rPr lang="en-US" sz="5400" dirty="0"/>
            </a:br>
            <a:r>
              <a:rPr lang="en-US" sz="5400" dirty="0"/>
              <a:t>chemical data set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4E06B-CB85-455F-9A42-7851D0E6D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Available on </a:t>
            </a:r>
            <a:r>
              <a:rPr lang="en-US" dirty="0">
                <a:hlinkClick r:id="rId2"/>
              </a:rPr>
              <a:t>https://zenodo.org/record/1411506#.X7w4gs1KhPY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0A8C5-ED42-4B6F-935B-036A6CF0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1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3890-87B9-4FED-B72F-0CE815F1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92" y="136525"/>
            <a:ext cx="10515600" cy="1325563"/>
          </a:xfrm>
        </p:spPr>
        <p:txBody>
          <a:bodyPr/>
          <a:lstStyle/>
          <a:p>
            <a:r>
              <a:rPr lang="en-US" dirty="0"/>
              <a:t>Compare 95% prediction interval length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282B-28CE-468A-A659-DE883300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65ACE0-0C9A-48BC-A4F1-0A1C8D1E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84" y="1638262"/>
            <a:ext cx="6645216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7285-F441-460B-B390-90370ED7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92" y="1698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6021-D98E-4B19-A8F9-2D652CE1A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considered 2 types of MSPE calculations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of B=2,000 iterations, compute MSPE (squared prediction errors averaged across all 22,423 test cases)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of </a:t>
            </a:r>
            <a:r>
              <a:rPr lang="en-US" dirty="0" err="1"/>
              <a:t>n_test</a:t>
            </a:r>
            <a:r>
              <a:rPr lang="en-US" dirty="0"/>
              <a:t> = 22,423 test cases,  compute MSPE (squared prediction errors averaged across all 2,000 predictions)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E131E-951E-48DA-8324-B440E21B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697A-E02C-4BB3-A1E7-B7124C8C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7" y="1520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Distribution of 2,000 MSPEs (averaged across all test cases)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859DF99-5B4E-4EC2-BF13-430ABA6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2D76B-1131-49D0-A9CD-1B3B76C07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61" y="1237941"/>
            <a:ext cx="7808790" cy="533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6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A085-77CC-413B-B83A-E025E72D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03" y="2230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Compare distribution of MSPE for each test case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4CA93-4AE8-495A-8122-16B84852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BB26F-3649-4D6E-AF7A-89FD9F30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54" y="1246820"/>
            <a:ext cx="7475688" cy="51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6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93A6-18C7-479A-AE61-AAFD8287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FD3B-F161-49D4-B078-FCDA4982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353"/>
            <a:ext cx="10515600" cy="4351338"/>
          </a:xfrm>
        </p:spPr>
        <p:txBody>
          <a:bodyPr>
            <a:normAutofit/>
          </a:bodyPr>
          <a:lstStyle/>
          <a:p>
            <a:r>
              <a:rPr lang="en-US" i="1" dirty="0" err="1"/>
              <a:t>basad</a:t>
            </a:r>
            <a:endParaRPr lang="en-US" i="1" dirty="0"/>
          </a:p>
          <a:p>
            <a:pPr lvl="1"/>
            <a:r>
              <a:rPr lang="en-US" dirty="0"/>
              <a:t>Use default package setting</a:t>
            </a:r>
          </a:p>
          <a:p>
            <a:pPr lvl="1"/>
            <a:r>
              <a:rPr lang="en-US" dirty="0"/>
              <a:t>We use MCMC </a:t>
            </a:r>
            <a:r>
              <a:rPr lang="el-GR" dirty="0"/>
              <a:t>β</a:t>
            </a:r>
            <a:r>
              <a:rPr lang="en-US" dirty="0"/>
              <a:t> samples exactly as they are for predictions, even though MCMC does provide probability of variables selected.  </a:t>
            </a:r>
          </a:p>
          <a:p>
            <a:pPr lvl="1"/>
            <a:endParaRPr lang="en-US" dirty="0"/>
          </a:p>
          <a:p>
            <a:r>
              <a:rPr lang="en-US" i="1" dirty="0" err="1"/>
              <a:t>glmnet</a:t>
            </a:r>
            <a:endParaRPr lang="en-US" i="1" dirty="0"/>
          </a:p>
          <a:p>
            <a:pPr lvl="1"/>
            <a:r>
              <a:rPr lang="en-US" i="1" dirty="0" err="1"/>
              <a:t>cv.glmnet</a:t>
            </a:r>
            <a:r>
              <a:rPr lang="en-US" dirty="0"/>
              <a:t> gives </a:t>
            </a:r>
            <a:r>
              <a:rPr lang="en-US" dirty="0" err="1"/>
              <a:t>lambda.min</a:t>
            </a:r>
            <a:r>
              <a:rPr lang="en-US" dirty="0"/>
              <a:t> = 0.001 and lambda.1se = 0.006</a:t>
            </a:r>
          </a:p>
          <a:p>
            <a:pPr lvl="1"/>
            <a:r>
              <a:rPr lang="en-US" dirty="0"/>
              <a:t>Try </a:t>
            </a:r>
            <a:r>
              <a:rPr lang="en-US" dirty="0" err="1"/>
              <a:t>lambda.min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Less sparsity constraints on </a:t>
            </a:r>
            <a:r>
              <a:rPr lang="el-GR" dirty="0"/>
              <a:t>β</a:t>
            </a:r>
            <a:r>
              <a:rPr lang="en-US" dirty="0"/>
              <a:t>’s for both MCMC and RW.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F1DE8-EB97-453E-9DC2-F25B2704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274-72CF-45F0-B2D0-39D9DE8E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152061"/>
            <a:ext cx="10515600" cy="1325563"/>
          </a:xfrm>
        </p:spPr>
        <p:txBody>
          <a:bodyPr/>
          <a:lstStyle/>
          <a:p>
            <a:r>
              <a:rPr lang="en-US" dirty="0"/>
              <a:t>Compare probability of variables selected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D2AE-5D4B-4AEA-9C17-769D359D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8200BD-4CC2-4EC7-AA69-A0A324E4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2" y="1378677"/>
            <a:ext cx="5837208" cy="47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5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5FB8-2B55-4F44-9A11-54258BFC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3" y="136525"/>
            <a:ext cx="10515600" cy="1325563"/>
          </a:xfrm>
        </p:spPr>
        <p:txBody>
          <a:bodyPr/>
          <a:lstStyle/>
          <a:p>
            <a:r>
              <a:rPr lang="en-US" dirty="0"/>
              <a:t>Compare model sizes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63FAF6-9F71-43E5-883F-38CAC26C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6E46A-14F5-4DAB-B287-C4ABB2C91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39" y="1200074"/>
            <a:ext cx="6645216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5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96B7-D8AE-40AE-A96F-C69CD499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2" y="258593"/>
            <a:ext cx="1071978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Compare marginal posterior distributions of </a:t>
            </a:r>
            <a:r>
              <a:rPr lang="el-GR" sz="4000" dirty="0"/>
              <a:t>β</a:t>
            </a:r>
            <a:r>
              <a:rPr lang="en-US" sz="4000" dirty="0"/>
              <a:t>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779FE-2998-4E33-983D-4215D404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variables whose probability of being selected is larger than 0.955 for all RW schemes 1, 2 and 3. </a:t>
            </a:r>
          </a:p>
          <a:p>
            <a:endParaRPr lang="en-US" dirty="0"/>
          </a:p>
          <a:p>
            <a:r>
              <a:rPr lang="en-US" dirty="0"/>
              <a:t>There are 8 of them.</a:t>
            </a:r>
          </a:p>
          <a:p>
            <a:endParaRPr lang="en-US" dirty="0"/>
          </a:p>
          <a:p>
            <a:r>
              <a:rPr lang="en-US" dirty="0"/>
              <a:t>Plot marginal distributions of their sampled </a:t>
            </a:r>
            <a:r>
              <a:rPr lang="el-GR" dirty="0"/>
              <a:t>β</a:t>
            </a:r>
            <a:r>
              <a:rPr lang="en-US" dirty="0"/>
              <a:t>’s.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B1FD9-6B5D-4377-8E72-77AB4817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99B7-0010-4B98-881E-2D434B83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5E60E-33BB-4C6B-94AF-7BD13F0D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23" y="231583"/>
            <a:ext cx="7740392" cy="631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0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E07A-984F-456F-9B3C-136E2746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9" y="240838"/>
            <a:ext cx="10515600" cy="1325563"/>
          </a:xfrm>
        </p:spPr>
        <p:txBody>
          <a:bodyPr/>
          <a:lstStyle/>
          <a:p>
            <a:r>
              <a:rPr lang="en-US" dirty="0"/>
              <a:t>Compare length of 95% CI for </a:t>
            </a:r>
            <a:r>
              <a:rPr lang="el-GR" dirty="0"/>
              <a:t>β</a:t>
            </a:r>
            <a:r>
              <a:rPr lang="en-US" dirty="0"/>
              <a:t>’s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63C5B-7461-41E2-B7F0-AB8B770C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CDBD2-A232-4E30-820C-2204986A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97" y="1252231"/>
            <a:ext cx="6645216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8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8F97-D680-4B7B-93D6-91ADC9A4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2" y="107673"/>
            <a:ext cx="10515600" cy="1325563"/>
          </a:xfrm>
        </p:spPr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8E76-7F47-4578-A764-2161D407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3" y="1433236"/>
            <a:ext cx="10515600" cy="4351338"/>
          </a:xfrm>
        </p:spPr>
        <p:txBody>
          <a:bodyPr/>
          <a:lstStyle/>
          <a:p>
            <a:r>
              <a:rPr lang="en-US" dirty="0" err="1"/>
              <a:t>n_test</a:t>
            </a:r>
            <a:r>
              <a:rPr lang="en-US" dirty="0"/>
              <a:t> = 22,423</a:t>
            </a:r>
          </a:p>
          <a:p>
            <a:endParaRPr lang="en-US" dirty="0"/>
          </a:p>
          <a:p>
            <a:r>
              <a:rPr lang="en-US" dirty="0"/>
              <a:t>For predictions, take sampled </a:t>
            </a:r>
            <a:r>
              <a:rPr lang="el-GR" dirty="0"/>
              <a:t>β</a:t>
            </a:r>
            <a:r>
              <a:rPr lang="en-US" dirty="0"/>
              <a:t>’s from MCMC or RW, and multiply with test cases’ predictors.</a:t>
            </a:r>
          </a:p>
          <a:p>
            <a:endParaRPr lang="en-US" dirty="0"/>
          </a:p>
          <a:p>
            <a:r>
              <a:rPr lang="en-US" dirty="0"/>
              <a:t>Each test case has a distribution of predictions.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1754C-2DD4-412B-A21B-7C68949A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7285-F441-460B-B390-90370ED7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92" y="1698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 95% prediction interval coverage for the ~22,000 test cases  is similarly poor for all schemes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6021-D98E-4B19-A8F9-2D652CE1A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RW scheme 1 = 17.7% (higher than lamb.1se case)</a:t>
            </a:r>
          </a:p>
          <a:p>
            <a:r>
              <a:rPr lang="en-US" dirty="0"/>
              <a:t>RW scheme 2 = 19.1% (close to lamb.1se case)</a:t>
            </a:r>
          </a:p>
          <a:p>
            <a:r>
              <a:rPr lang="en-US" dirty="0"/>
              <a:t>RW scheme 3 = 23.0% (close to lamb.1se case)</a:t>
            </a:r>
          </a:p>
          <a:p>
            <a:r>
              <a:rPr lang="en-US" dirty="0"/>
              <a:t>MCMC = 17.1% (lower than using lamb.1se case)</a:t>
            </a:r>
          </a:p>
          <a:p>
            <a:r>
              <a:rPr lang="en-US" dirty="0"/>
              <a:t>Because length of prediction intervals for RW schemes 2 and 3 are relatively wider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3352A-D293-43DE-A54D-D69469DB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DB4F-583A-4471-B7AA-35B8C24BBA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8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353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Analyzing Tony Gitter’s   chemical data set </vt:lpstr>
      <vt:lpstr>Training</vt:lpstr>
      <vt:lpstr>Compare probability of variables selected</vt:lpstr>
      <vt:lpstr>Compare model sizes</vt:lpstr>
      <vt:lpstr>Compare marginal posterior distributions of β’s</vt:lpstr>
      <vt:lpstr>PowerPoint Presentation</vt:lpstr>
      <vt:lpstr>Compare length of 95% CI for β’s</vt:lpstr>
      <vt:lpstr>Predictions</vt:lpstr>
      <vt:lpstr> 95% prediction interval coverage for the ~22,000 test cases  is similarly poor for all schemes </vt:lpstr>
      <vt:lpstr>Compare 95% prediction interval length</vt:lpstr>
      <vt:lpstr> Prediction</vt:lpstr>
      <vt:lpstr>Distribution of 2,000 MSPEs (averaged across all test cases)</vt:lpstr>
      <vt:lpstr>Compare distribution of MSPE for each test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 Lee Ng</dc:creator>
  <cp:lastModifiedBy>Tun Lee Ng</cp:lastModifiedBy>
  <cp:revision>5</cp:revision>
  <dcterms:created xsi:type="dcterms:W3CDTF">2020-11-23T21:13:32Z</dcterms:created>
  <dcterms:modified xsi:type="dcterms:W3CDTF">2020-11-24T02:18:52Z</dcterms:modified>
</cp:coreProperties>
</file>