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B36B"/>
    <a:srgbClr val="80DAB5"/>
    <a:srgbClr val="5442D1"/>
    <a:srgbClr val="FFFFFF"/>
    <a:srgbClr val="2D2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69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7" d="100"/>
          <a:sy n="147" d="100"/>
        </p:scale>
        <p:origin x="52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B2A09-7E77-844D-8196-54408D7FD1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4AC69-E832-A547-AA4B-6DA6A64CF6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5BFE0-ECC4-8C48-AAA2-E89F961E729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F985A-D5D1-B04A-99F4-35EF082857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6E357-440F-4E4E-A30C-794A2AEAF7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FE4EC-A44F-4745-A914-A091C061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8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C35A0-2413-3B4F-BA04-92FA81CCB65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82628-683F-7347-A899-537D92B0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160" y="-10160"/>
            <a:ext cx="12202160" cy="686816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3525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l Nile" charset="-78"/>
                <a:ea typeface="Al Nile" charset="-78"/>
                <a:cs typeface="Al Nile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521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883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16431" y="1811521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AA465BC-D4F2-F54B-BCA6-1D2FA476A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2560" y="439921"/>
            <a:ext cx="2552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5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9BF9E0-23D0-AA4D-9EB9-DD4CE800D881}" type="datetime1">
              <a:rPr lang="en-US" smtClean="0"/>
              <a:pPr/>
              <a:t>3/25/21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61854F-676F-4C40-8515-1AF6D823C89B}" type="datetime1">
              <a:rPr lang="en-US" smtClean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4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3DCD3E-A640-024C-94F5-F73CCF6B7E94}" type="datetime1">
              <a:rPr lang="en-US" smtClean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7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883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16431" y="1811521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3E55C20-735C-B443-8CC2-197AB1F88AB2}"/>
              </a:ext>
            </a:extLst>
          </p:cNvPr>
          <p:cNvSpPr/>
          <p:nvPr userDrawn="1"/>
        </p:nvSpPr>
        <p:spPr>
          <a:xfrm>
            <a:off x="-10160" y="-51723"/>
            <a:ext cx="12202160" cy="6909724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4E3BD6-232D-884D-B4DA-C7B04874F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84" y="2927567"/>
            <a:ext cx="297349" cy="297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B9F980-751D-474D-B32E-21D5C23C16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61" y="3247035"/>
            <a:ext cx="318796" cy="318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C2E6FB-5CC3-6848-9EE0-528742E372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81" y="2604268"/>
            <a:ext cx="299552" cy="301180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BB066F41-F7F2-7B47-8864-3496AC5101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2180" y="2247675"/>
            <a:ext cx="3820633" cy="1655762"/>
          </a:xfrm>
        </p:spPr>
        <p:txBody>
          <a:bodyPr anchor="ctr" anchorCtr="0"/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ghostwriter</a:t>
            </a:r>
            <a:b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@</a:t>
            </a:r>
            <a:r>
              <a:rPr lang="en-US" sz="24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getghostwriter</a:t>
            </a:r>
            <a:b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info@ghostwriter.local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FBD7BE-F23A-CD47-8C8D-285912318B4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02382" y="1703956"/>
            <a:ext cx="2552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6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765DAB"/>
              </a:buClr>
              <a:buSzPct val="100000"/>
              <a:buFontTx/>
              <a:buBlip>
                <a:blip r:embed="rId2"/>
              </a:buBlip>
              <a:defRPr/>
            </a:lvl1pPr>
            <a:lvl2pPr>
              <a:buClr>
                <a:srgbClr val="765DAB"/>
              </a:buClr>
              <a:defRPr/>
            </a:lvl2pPr>
            <a:lvl3pPr>
              <a:buClr>
                <a:srgbClr val="765DAB"/>
              </a:buClr>
              <a:defRPr/>
            </a:lvl3pPr>
            <a:lvl4pPr>
              <a:buClr>
                <a:srgbClr val="765DAB"/>
              </a:buClr>
              <a:defRPr/>
            </a:lvl4pPr>
            <a:lvl5pPr>
              <a:buClr>
                <a:srgbClr val="765DAB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A07ABA-737E-B940-885E-88FDAFE88ADA}" type="datetime1">
              <a:rPr lang="en-US" smtClean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-</a:t>
            </a:r>
            <a:fld id="{41C2014F-285C-ED4C-98BB-79F1020C591C}" type="slidenum">
              <a:rPr lang="en-US" smtClean="0"/>
              <a:pPr/>
              <a:t>‹#›</a:t>
            </a:fld>
            <a:r>
              <a:rPr lang="en-US" dirty="0"/>
              <a:t>-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D19A97-9375-5242-A8F8-EF9FB329B087}" type="datetime1">
              <a:rPr lang="en-US" smtClean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160" y="-10160"/>
            <a:ext cx="12202160" cy="686816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5726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l Nile" charset="-78"/>
                <a:ea typeface="Al Nile" charset="-78"/>
                <a:cs typeface="Al Nile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521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572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60780" y="181572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5877F06-243A-7348-AAEF-F6B55C30C7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2560" y="439921"/>
            <a:ext cx="2552700" cy="274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CCD242-71D9-0B41-89CE-88A9D4CFE536}" type="datetime1">
              <a:rPr lang="en-US" smtClean="0"/>
              <a:pPr/>
              <a:t>3/25/21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38D314-2C76-E844-98B1-DB8FFB9F51BE}" type="datetime1">
              <a:rPr lang="en-US" smtClean="0"/>
              <a:pPr/>
              <a:t>3/25/21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01FEA2-222B-174C-99C9-5F99D67544F0}" type="datetime1">
              <a:rPr lang="en-US" smtClean="0"/>
              <a:pPr/>
              <a:t>3/25/21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2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39763C-9DA3-3A45-83CD-E398A8334719}" type="datetime1">
              <a:rPr lang="en-US" smtClean="0"/>
              <a:pPr/>
              <a:t>3/25/21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9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3D8E90-9D5D-BC44-A133-7984A60C94F9}" type="datetime1">
              <a:rPr lang="en-US" smtClean="0"/>
              <a:pPr/>
              <a:t>3/25/21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BCE278-516F-4F4E-9C17-25F6E0CBCA5B}"/>
              </a:ext>
            </a:extLst>
          </p:cNvPr>
          <p:cNvSpPr/>
          <p:nvPr userDrawn="1"/>
        </p:nvSpPr>
        <p:spPr>
          <a:xfrm>
            <a:off x="0" y="6334124"/>
            <a:ext cx="12192000" cy="52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466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-</a:t>
            </a:r>
            <a:fld id="{41C2014F-285C-ED4C-98BB-79F1020C591C}" type="slidenum">
              <a:rPr lang="en-US" smtClean="0"/>
              <a:pPr/>
              <a:t>‹#›</a:t>
            </a:fld>
            <a:r>
              <a:rPr lang="en-US" dirty="0"/>
              <a:t>- 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230061"/>
            <a:ext cx="12192000" cy="104064"/>
          </a:xfrm>
          <a:prstGeom prst="rect">
            <a:avLst/>
          </a:prstGeom>
          <a:solidFill>
            <a:srgbClr val="08B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BFE13-917E-5D49-A42D-258F460DE5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456831" y="6022796"/>
            <a:ext cx="650160" cy="6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6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D296A"/>
          </a:solidFill>
          <a:latin typeface="Al Nile" charset="-78"/>
          <a:ea typeface="Al Nile" charset="-78"/>
          <a:cs typeface="Al Nile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D296A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2400" b="0" i="0" kern="1200">
          <a:solidFill>
            <a:schemeClr val="tx1"/>
          </a:solidFill>
          <a:latin typeface="+mj-lt"/>
          <a:ea typeface="Calibri Light" charset="0"/>
          <a:cs typeface="Calibr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Al Nile</vt:lpstr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Ghostwriter Report</dc:title>
  <dc:subject/>
  <dc:creator>Ghostwriter</dc:creator>
  <cp:keywords/>
  <dc:description/>
  <cp:lastModifiedBy>Christopher Maddalena</cp:lastModifiedBy>
  <cp:revision>35</cp:revision>
  <dcterms:created xsi:type="dcterms:W3CDTF">2017-04-04T13:46:08Z</dcterms:created>
  <dcterms:modified xsi:type="dcterms:W3CDTF">2021-03-25T07:39:01Z</dcterms:modified>
  <cp:category/>
</cp:coreProperties>
</file>