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D009"/>
    <a:srgbClr val="8A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481BAB-3D35-40D4-9447-79482E9BF21C}" v="8" dt="2024-08-25T23:50:27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6" autoAdjust="0"/>
    <p:restoredTop sz="94660"/>
  </p:normalViewPr>
  <p:slideViewPr>
    <p:cSldViewPr snapToGrid="0">
      <p:cViewPr>
        <p:scale>
          <a:sx n="125" d="100"/>
          <a:sy n="125" d="100"/>
        </p:scale>
        <p:origin x="391" y="4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Mayo" userId="3a38b17f7c5f3eb9" providerId="LiveId" clId="{FB481BAB-3D35-40D4-9447-79482E9BF21C}"/>
    <pc:docChg chg="undo custSel modSld">
      <pc:chgData name="John Mayo" userId="3a38b17f7c5f3eb9" providerId="LiveId" clId="{FB481BAB-3D35-40D4-9447-79482E9BF21C}" dt="2024-08-25T23:52:10.467" v="399" actId="1076"/>
      <pc:docMkLst>
        <pc:docMk/>
      </pc:docMkLst>
      <pc:sldChg chg="addSp delSp modSp mod">
        <pc:chgData name="John Mayo" userId="3a38b17f7c5f3eb9" providerId="LiveId" clId="{FB481BAB-3D35-40D4-9447-79482E9BF21C}" dt="2024-08-25T23:52:10.467" v="399" actId="1076"/>
        <pc:sldMkLst>
          <pc:docMk/>
          <pc:sldMk cId="1482404" sldId="257"/>
        </pc:sldMkLst>
        <pc:spChg chg="add del mod">
          <ac:chgData name="John Mayo" userId="3a38b17f7c5f3eb9" providerId="LiveId" clId="{FB481BAB-3D35-40D4-9447-79482E9BF21C}" dt="2024-08-25T23:47:05.716" v="338" actId="478"/>
          <ac:spMkLst>
            <pc:docMk/>
            <pc:sldMk cId="1482404" sldId="257"/>
            <ac:spMk id="2" creationId="{630A4880-C7ED-8365-EDAD-12008ECC1CAA}"/>
          </ac:spMkLst>
        </pc:spChg>
        <pc:spChg chg="add del mod">
          <ac:chgData name="John Mayo" userId="3a38b17f7c5f3eb9" providerId="LiveId" clId="{FB481BAB-3D35-40D4-9447-79482E9BF21C}" dt="2024-08-25T23:49:44.458" v="362" actId="478"/>
          <ac:spMkLst>
            <pc:docMk/>
            <pc:sldMk cId="1482404" sldId="257"/>
            <ac:spMk id="3" creationId="{A1EDAACC-FF6C-AD2E-770D-65F9375F0EB4}"/>
          </ac:spMkLst>
        </pc:spChg>
        <pc:spChg chg="add del mod">
          <ac:chgData name="John Mayo" userId="3a38b17f7c5f3eb9" providerId="LiveId" clId="{FB481BAB-3D35-40D4-9447-79482E9BF21C}" dt="2024-08-25T23:49:44.458" v="362" actId="478"/>
          <ac:spMkLst>
            <pc:docMk/>
            <pc:sldMk cId="1482404" sldId="257"/>
            <ac:spMk id="4" creationId="{A329FF8C-3CE0-47ED-B46C-5A4B4D961748}"/>
          </ac:spMkLst>
        </pc:spChg>
        <pc:spChg chg="del">
          <ac:chgData name="John Mayo" userId="3a38b17f7c5f3eb9" providerId="LiveId" clId="{FB481BAB-3D35-40D4-9447-79482E9BF21C}" dt="2024-08-25T23:41:31.441" v="0" actId="478"/>
          <ac:spMkLst>
            <pc:docMk/>
            <pc:sldMk cId="1482404" sldId="257"/>
            <ac:spMk id="7" creationId="{28A19716-11E5-F7B4-6B5A-4A5524DB3FCF}"/>
          </ac:spMkLst>
        </pc:spChg>
        <pc:spChg chg="add del mod">
          <ac:chgData name="John Mayo" userId="3a38b17f7c5f3eb9" providerId="LiveId" clId="{FB481BAB-3D35-40D4-9447-79482E9BF21C}" dt="2024-08-25T23:46:19.410" v="337" actId="478"/>
          <ac:spMkLst>
            <pc:docMk/>
            <pc:sldMk cId="1482404" sldId="257"/>
            <ac:spMk id="8" creationId="{505A9088-AB28-2EC7-2C5E-E91387D66FEF}"/>
          </ac:spMkLst>
        </pc:spChg>
        <pc:spChg chg="add del mod">
          <ac:chgData name="John Mayo" userId="3a38b17f7c5f3eb9" providerId="LiveId" clId="{FB481BAB-3D35-40D4-9447-79482E9BF21C}" dt="2024-08-25T23:49:45.461" v="363" actId="478"/>
          <ac:spMkLst>
            <pc:docMk/>
            <pc:sldMk cId="1482404" sldId="257"/>
            <ac:spMk id="11" creationId="{2618EBA0-AAF9-B2E6-3B4D-8023985391E9}"/>
          </ac:spMkLst>
        </pc:spChg>
        <pc:picChg chg="del mod">
          <ac:chgData name="John Mayo" userId="3a38b17f7c5f3eb9" providerId="LiveId" clId="{FB481BAB-3D35-40D4-9447-79482E9BF21C}" dt="2024-08-25T23:49:56.222" v="368" actId="478"/>
          <ac:picMkLst>
            <pc:docMk/>
            <pc:sldMk cId="1482404" sldId="257"/>
            <ac:picMk id="5" creationId="{D68E0EB7-9F21-CF2F-145C-8BA738D19A87}"/>
          </ac:picMkLst>
        </pc:picChg>
        <pc:picChg chg="add mod modCrop">
          <ac:chgData name="John Mayo" userId="3a38b17f7c5f3eb9" providerId="LiveId" clId="{FB481BAB-3D35-40D4-9447-79482E9BF21C}" dt="2024-08-25T23:52:10.467" v="399" actId="1076"/>
          <ac:picMkLst>
            <pc:docMk/>
            <pc:sldMk cId="1482404" sldId="257"/>
            <ac:picMk id="10" creationId="{66F16577-5235-91E4-B81A-1A2C9EC5F5F6}"/>
          </ac:picMkLst>
        </pc:picChg>
        <pc:picChg chg="add mod ord modCrop">
          <ac:chgData name="John Mayo" userId="3a38b17f7c5f3eb9" providerId="LiveId" clId="{FB481BAB-3D35-40D4-9447-79482E9BF21C}" dt="2024-08-25T23:52:10.467" v="399" actId="1076"/>
          <ac:picMkLst>
            <pc:docMk/>
            <pc:sldMk cId="1482404" sldId="257"/>
            <ac:picMk id="13" creationId="{9928FD0B-70B1-2767-4E70-40C1266B36EF}"/>
          </ac:picMkLst>
        </pc:picChg>
        <pc:picChg chg="add del mod modCrop">
          <ac:chgData name="John Mayo" userId="3a38b17f7c5f3eb9" providerId="LiveId" clId="{FB481BAB-3D35-40D4-9447-79482E9BF21C}" dt="2024-08-25T23:52:05.210" v="397" actId="478"/>
          <ac:picMkLst>
            <pc:docMk/>
            <pc:sldMk cId="1482404" sldId="257"/>
            <ac:picMk id="14" creationId="{E7173015-5C9C-77A6-4243-C21906EDC0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8684-7A5C-ACEB-525D-A131E41CD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08A91-252F-BA5B-8D4D-E5F264F79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BD04-D204-D0EF-EF6A-768A23A8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DF13-715E-41E0-A546-31CBA0A0E0D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0B4E1-D296-A4CD-BD62-D2E4E340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1B0B7-B419-6C27-92E1-59FCF378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F1C1-46AD-40DD-9A73-810F7967E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9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7300-3D1C-182C-CDDE-FC68D149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C60C2-B97B-6D31-C3B7-5BF29B943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21C14-4B3F-3FA1-76E1-7F5E6341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DF13-715E-41E0-A546-31CBA0A0E0D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603D-9F26-5159-AE78-60B4F06D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617C5-648B-3870-2594-38EE2EC8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F1C1-46AD-40DD-9A73-810F7967E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7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C4329-EE09-E10F-55C3-925C95780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FDF69-E461-3135-988C-5E1D1C43E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79A0B-E87E-C5D4-99F5-788CCD41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DF13-715E-41E0-A546-31CBA0A0E0D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8FBB-29B9-44C7-BFC0-DAD09F5F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76597-AF04-9F1F-819E-DAAC44E9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F1C1-46AD-40DD-9A73-810F7967E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49F8-0037-2D0C-24B2-C52E6085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88F63-803E-670E-7542-C3C660EF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2FBF8-5D64-3233-C9D4-20F607C4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DF13-715E-41E0-A546-31CBA0A0E0D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3B39E-03EE-5457-69C2-DFE01E04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D93E2-168C-A089-7511-F7C80AD2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F1C1-46AD-40DD-9A73-810F7967E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4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E152-BF53-E16F-02C5-93C7AEB6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5685D-7D16-E8FE-D353-A71C97D3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71EF-FCBE-DBA0-271D-09DEDC91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DF13-715E-41E0-A546-31CBA0A0E0D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AEB53-3E8E-110D-3B16-EF279B10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DD524-764A-D992-E3E3-07DC5ACC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F1C1-46AD-40DD-9A73-810F7967E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3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102F-C70C-902D-6B68-8C62AABF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92D7-7AAF-7659-96D3-F86E2F289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53A29-2C2F-08EA-9E2D-49FB8C46F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BE992-E231-2133-5B6C-D01FE684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DF13-715E-41E0-A546-31CBA0A0E0D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DEBD4-2083-7A48-8179-CAAEFEA2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94382-FDA1-F1A1-1BFB-9B8282CD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F1C1-46AD-40DD-9A73-810F7967E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1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A6B6-4049-2524-4109-39CA584B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E45DA-AAD2-5237-BD40-9328DBBCB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519F8-8122-8C8B-7422-85EFD2EDA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B73D0-A36D-1C4D-5933-96D89E4B9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9255A-598C-BE07-79D1-48955721B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99EC2-25B1-0C51-1E81-58087D0A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DF13-715E-41E0-A546-31CBA0A0E0D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480EB-D481-79E8-BCB8-C2ACD659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EA4E4-DB21-962F-E36F-3C5188CE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F1C1-46AD-40DD-9A73-810F7967E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8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62EE-2524-DE6D-14DE-75D44008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44B8A-09C2-7380-C2CF-203A1004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DF13-715E-41E0-A546-31CBA0A0E0D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2FD08-5404-6F51-C958-5D85EFAB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06C74-5FC1-5391-ADF2-1923685B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F1C1-46AD-40DD-9A73-810F7967E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5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15D25-2578-A896-63F1-44844B99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DF13-715E-41E0-A546-31CBA0A0E0D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DA0A0-78F7-8CAB-4272-3F467704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F72E6-6596-3524-16FB-D67BD6F3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F1C1-46AD-40DD-9A73-810F7967E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7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00DD-513C-FE80-EDA3-F2A51FD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CB139-3445-30EE-83D2-3DC9DC13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820F6-71B7-6EB2-6E8E-0D6428456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38711-5889-12C6-9F5A-E4B607A7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DF13-715E-41E0-A546-31CBA0A0E0D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90E4D-03ED-AD5D-BB05-EC441E2E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FCC4-C2BF-37B3-7167-7DE9B33C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F1C1-46AD-40DD-9A73-810F7967E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2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8CF6-A8CB-C5D7-6257-BA796D70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8DCAD-6126-C58C-4C79-F5FE46710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D1E22-6813-8F00-EEFF-065449A1E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54E85-1BE0-7A83-5DBF-340918B2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DF13-715E-41E0-A546-31CBA0A0E0D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A8F82-314E-86EC-29D0-C4F57420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EDE3-3DAB-B6BA-C96B-59FD2F60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F1C1-46AD-40DD-9A73-810F7967E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6ABAA-9E2E-EC35-35C8-A7BE20DE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98A15-7B99-A601-3839-EFE46E791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78E41-EAFA-2B27-6DA1-38E5A4AB1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76DF13-715E-41E0-A546-31CBA0A0E0D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482C7-6955-A6DA-7ED2-7879290BA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CE835-E93A-58C9-0D9B-A906E0019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37F1C1-46AD-40DD-9A73-810F7967E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6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3DC04B-8624-C981-91D8-25A766394EC2}"/>
              </a:ext>
            </a:extLst>
          </p:cNvPr>
          <p:cNvSpPr/>
          <p:nvPr/>
        </p:nvSpPr>
        <p:spPr>
          <a:xfrm>
            <a:off x="6096000" y="880008"/>
            <a:ext cx="1085683" cy="1085683"/>
          </a:xfrm>
          <a:prstGeom prst="rect">
            <a:avLst/>
          </a:prstGeom>
          <a:solidFill>
            <a:srgbClr val="8ACE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4F1009-6B3C-D1E5-53DE-B4D0581F4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33" y="1033741"/>
            <a:ext cx="778216" cy="77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2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een outline of a state&#10;&#10;Description automatically generated">
            <a:extLst>
              <a:ext uri="{FF2B5EF4-FFF2-40B4-BE49-F238E27FC236}">
                <a16:creationId xmlns:a16="http://schemas.microsoft.com/office/drawing/2014/main" id="{9928FD0B-70B1-2767-4E70-40C1266B3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" t="2327" r="2923" b="3519"/>
          <a:stretch/>
        </p:blipFill>
        <p:spPr>
          <a:xfrm>
            <a:off x="2449284" y="1443448"/>
            <a:ext cx="3611881" cy="3611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F16577-5235-91E4-B81A-1A2C9EC5F5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6" t="9124" r="9215" b="13250"/>
          <a:stretch/>
        </p:blipFill>
        <p:spPr>
          <a:xfrm>
            <a:off x="3391776" y="2796542"/>
            <a:ext cx="1726895" cy="90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Mayo</dc:creator>
  <cp:lastModifiedBy>John Mayo</cp:lastModifiedBy>
  <cp:revision>1</cp:revision>
  <dcterms:created xsi:type="dcterms:W3CDTF">2024-08-24T23:20:40Z</dcterms:created>
  <dcterms:modified xsi:type="dcterms:W3CDTF">2024-08-25T23:52:11Z</dcterms:modified>
</cp:coreProperties>
</file>