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73"/>
  </p:normalViewPr>
  <p:slideViewPr>
    <p:cSldViewPr snapToGrid="0">
      <p:cViewPr varScale="1">
        <p:scale>
          <a:sx n="129" d="100"/>
          <a:sy n="129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1F18-BE9A-5A55-D67D-0CAEEDC6A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4E151-78F3-036C-7172-8D87816AC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A5F50-B3D4-FB46-1581-2308E9B4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BCD-8639-5242-84C6-334260E820C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8E750-4030-DA6F-483C-E4227664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403D-B02D-06E4-0A69-933473BB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FA9C-E7EB-8042-B5A8-79706985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7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7E54-3B60-185C-542C-A6EBA8C5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14629-FA52-105A-CE7E-11EE94B5E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EF072-4D01-47DE-8D9A-473A8C3C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BCD-8639-5242-84C6-334260E820C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37CC-0FF7-E685-E39A-28DF6681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2FD8E-4A07-AFE3-5E8B-95A2D5E8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FA9C-E7EB-8042-B5A8-79706985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6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4B4F9-21A3-9149-CC8C-23929F233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B74AC-78EE-F5E4-5ECB-D39921E4B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8C2E-0339-1E32-DCC8-6D753519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BCD-8639-5242-84C6-334260E820C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E54A-CD5A-3D62-3138-79B11ECF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FD05-D5E1-2891-5E3D-776F7F27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FA9C-E7EB-8042-B5A8-79706985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7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F881-BD9A-979A-C5FE-DC8A9ECE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A14D-024C-6BF3-3FF5-1BFFB927A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3B427-2C12-FC9D-8688-C25E14BA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BCD-8639-5242-84C6-334260E820C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4A97B-815F-C533-BBFC-FF2436DD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1F68E-09FB-1841-F382-EB7E8E0B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FA9C-E7EB-8042-B5A8-79706985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7974-DBDE-01CB-7504-50D1AC23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AEBA2-4C8F-9F1B-073F-17519CCE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B60CB-D0D0-3C86-630A-BFB897E3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BCD-8639-5242-84C6-334260E820C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A1076-ADBD-E970-9D3B-1DD23A85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8BE0-5973-E32A-3B8D-409BB51A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FA9C-E7EB-8042-B5A8-79706985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8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B2ED-F038-BEAB-13DF-6F5D6561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FAF5-936A-3867-AA23-755D5DDB7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E611E-AF33-0C50-17F7-FDF5BB358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0BC39-EC70-6B81-CEA2-4CE7808B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BCD-8639-5242-84C6-334260E820C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9696E-972A-D0F4-9B7B-4E47EF34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E77EA-E617-FA28-4EBC-5687E7D3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FA9C-E7EB-8042-B5A8-79706985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28DA-345F-5BDF-DA54-BE64BAD9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40955-A008-1647-FD28-B7926C27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05F5D-749C-02CB-D961-7D113C399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E69F3-1843-6B5C-E9B8-48B315D5A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6CA8D-6905-16B1-18AF-2771F316D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E8173-A483-B6C1-C30C-D81644A4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BCD-8639-5242-84C6-334260E820C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AF84E-779E-5DE0-2266-533E8C92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74672-8015-E62E-79BC-82EC0C63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FA9C-E7EB-8042-B5A8-79706985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5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F097-4F61-473C-3407-EF1E9673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CD490-7A9E-E75B-1BE3-794F4A1F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BCD-8639-5242-84C6-334260E820C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97C38-B4D5-7D19-E5E9-AB215A76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19A29-428F-24FD-834D-AE90B90E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FA9C-E7EB-8042-B5A8-79706985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3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9375C-6C3D-C3F2-3F94-FA10822B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BCD-8639-5242-84C6-334260E820C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F15DE-16A2-EAA8-2621-93BC418F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FD6AE-A7A5-4448-0383-0C41E72F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FA9C-E7EB-8042-B5A8-79706985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3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D33A-18D8-ADD6-5832-04ED4F88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87FF-E006-62A4-B91A-82D97A0B1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EBBCD-CAEE-6773-0447-5FEF23433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EE4C-681D-57F4-7623-42755229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BCD-8639-5242-84C6-334260E820C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71639-D649-CDA1-18D3-E8501F91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0E005-54C0-1DB4-4110-4D3C167C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FA9C-E7EB-8042-B5A8-79706985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EC61-575E-CEE8-F351-44BFC802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FE779-A33A-8AFA-47D0-A308D84E0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AE989-CF77-4B7B-9BA0-ED00C4674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3E610-1FD7-A1A8-4194-BA781ED0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0BCD-8639-5242-84C6-334260E820C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0BA53-9EF1-19D6-54C7-12EED913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3E4DA-B079-3790-6ACB-CF76DC5C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5FA9C-E7EB-8042-B5A8-79706985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CD488-64D7-BB95-A206-E7AB55281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A69A9-5928-1566-A35C-CA5300EAF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42814-BB05-BE00-1979-439C51449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E0BCD-8639-5242-84C6-334260E820C9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CA9ED-5874-96E5-1047-BD15AA79D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5DF58-EA8F-371A-DCC7-9EE4C2D53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5FA9C-E7EB-8042-B5A8-797069858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5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B64A86-B1DC-03AF-516C-7EC05AF26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519" y="1204278"/>
            <a:ext cx="9144000" cy="1655762"/>
          </a:xfrm>
        </p:spPr>
        <p:txBody>
          <a:bodyPr/>
          <a:lstStyle/>
          <a:p>
            <a:r>
              <a:rPr lang="en-US" dirty="0"/>
              <a:t>Heatmap of VI clusters in ANGPL7 knockdown dataset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9A20FAB-BD19-ACED-CF7D-58FC0418EBEF}"/>
              </a:ext>
            </a:extLst>
          </p:cNvPr>
          <p:cNvSpPr txBox="1">
            <a:spLocks/>
          </p:cNvSpPr>
          <p:nvPr/>
        </p:nvSpPr>
        <p:spPr>
          <a:xfrm>
            <a:off x="472061" y="203215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GSEA with ANGPL7 knockdown dataset</a:t>
            </a:r>
          </a:p>
        </p:txBody>
      </p:sp>
    </p:spTree>
    <p:extLst>
      <p:ext uri="{BB962C8B-B14F-4D97-AF65-F5344CB8AC3E}">
        <p14:creationId xmlns:p14="http://schemas.microsoft.com/office/powerpoint/2010/main" val="73158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barcode&#10;&#10;Description automatically generated">
            <a:extLst>
              <a:ext uri="{FF2B5EF4-FFF2-40B4-BE49-F238E27FC236}">
                <a16:creationId xmlns:a16="http://schemas.microsoft.com/office/drawing/2014/main" id="{D8F9EBE4-F93A-3C65-8EA0-345A6376D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609" y="13180"/>
            <a:ext cx="4361597" cy="3114246"/>
          </a:xfrm>
          <a:ln>
            <a:solidFill>
              <a:srgbClr val="FF0000"/>
            </a:solidFill>
          </a:ln>
        </p:spPr>
      </p:pic>
      <p:pic>
        <p:nvPicPr>
          <p:cNvPr id="7" name="Picture 6" descr="A graph of a computer generated graph&#10;&#10;Description automatically generated with medium confidence">
            <a:extLst>
              <a:ext uri="{FF2B5EF4-FFF2-40B4-BE49-F238E27FC236}">
                <a16:creationId xmlns:a16="http://schemas.microsoft.com/office/drawing/2014/main" id="{99486FF1-3B7F-311B-F3A4-CFB14CA7E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096" y="0"/>
            <a:ext cx="4124235" cy="31922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graph of a mouse core cluster&#10;&#10;Description automatically generated">
            <a:extLst>
              <a:ext uri="{FF2B5EF4-FFF2-40B4-BE49-F238E27FC236}">
                <a16:creationId xmlns:a16="http://schemas.microsoft.com/office/drawing/2014/main" id="{52F8E2B3-F2F4-4635-35C1-48651A3A7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08" y="3165987"/>
            <a:ext cx="4361597" cy="369201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 descr="A graph of a bar code&#10;&#10;Description automatically generated">
            <a:extLst>
              <a:ext uri="{FF2B5EF4-FFF2-40B4-BE49-F238E27FC236}">
                <a16:creationId xmlns:a16="http://schemas.microsoft.com/office/drawing/2014/main" id="{FAF36403-2299-3583-13DB-DF1884935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096" y="3210195"/>
            <a:ext cx="4547776" cy="364780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7462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bar code&#10;&#10;Description automatically generated">
            <a:extLst>
              <a:ext uri="{FF2B5EF4-FFF2-40B4-BE49-F238E27FC236}">
                <a16:creationId xmlns:a16="http://schemas.microsoft.com/office/drawing/2014/main" id="{8F4B960F-41CA-8986-C7BB-87BBBF496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99" y="0"/>
            <a:ext cx="3540508" cy="3420735"/>
          </a:xfrm>
          <a:ln>
            <a:solidFill>
              <a:schemeClr val="tx1"/>
            </a:solidFill>
          </a:ln>
        </p:spPr>
      </p:pic>
      <p:pic>
        <p:nvPicPr>
          <p:cNvPr id="7" name="Picture 6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1DA73006-0429-02CF-AA81-144C30F7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"/>
            <a:ext cx="3655586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graph of a barcode&#10;&#10;Description automatically generated">
            <a:extLst>
              <a:ext uri="{FF2B5EF4-FFF2-40B4-BE49-F238E27FC236}">
                <a16:creationId xmlns:a16="http://schemas.microsoft.com/office/drawing/2014/main" id="{771A8715-0525-D61C-51F2-E6870B77B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458" y="3429000"/>
            <a:ext cx="3954391" cy="3420734"/>
          </a:xfrm>
          <a:prstGeom prst="rect">
            <a:avLst/>
          </a:prstGeom>
        </p:spPr>
      </p:pic>
      <p:pic>
        <p:nvPicPr>
          <p:cNvPr id="11" name="Picture 10" descr="A graph of a barcode&#10;&#10;Description automatically generated">
            <a:extLst>
              <a:ext uri="{FF2B5EF4-FFF2-40B4-BE49-F238E27FC236}">
                <a16:creationId xmlns:a16="http://schemas.microsoft.com/office/drawing/2014/main" id="{FABF8218-1930-1E7C-71E6-5AD422FC1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3872449" cy="3429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0006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genes&#10;&#10;Description automatically generated with medium confidence">
            <a:extLst>
              <a:ext uri="{FF2B5EF4-FFF2-40B4-BE49-F238E27FC236}">
                <a16:creationId xmlns:a16="http://schemas.microsoft.com/office/drawing/2014/main" id="{D015806F-EB3A-FDE6-DB06-42EB89513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817" y="0"/>
            <a:ext cx="4530004" cy="3429000"/>
          </a:xfrm>
          <a:ln>
            <a:solidFill>
              <a:srgbClr val="FF0000"/>
            </a:solidFill>
          </a:ln>
        </p:spPr>
      </p:pic>
      <p:pic>
        <p:nvPicPr>
          <p:cNvPr id="7" name="Picture 6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EC87B31D-7F36-849B-ACBE-F43BA277E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435" y="0"/>
            <a:ext cx="4633721" cy="3566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graph of a bar code&#10;&#10;Description automatically generated">
            <a:extLst>
              <a:ext uri="{FF2B5EF4-FFF2-40B4-BE49-F238E27FC236}">
                <a16:creationId xmlns:a16="http://schemas.microsoft.com/office/drawing/2014/main" id="{A653FE13-8BA0-353D-E435-A6794D0AF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17" y="3496316"/>
            <a:ext cx="4038855" cy="337544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 descr="A graph of a bar code&#10;&#10;Description automatically generated">
            <a:extLst>
              <a:ext uri="{FF2B5EF4-FFF2-40B4-BE49-F238E27FC236}">
                <a16:creationId xmlns:a16="http://schemas.microsoft.com/office/drawing/2014/main" id="{8BA54DB3-9628-D3BB-4769-BEDBF5E86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7528" y="3603008"/>
            <a:ext cx="4199628" cy="32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5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bar code&#10;&#10;Description automatically generated">
            <a:extLst>
              <a:ext uri="{FF2B5EF4-FFF2-40B4-BE49-F238E27FC236}">
                <a16:creationId xmlns:a16="http://schemas.microsoft.com/office/drawing/2014/main" id="{98CCEAF0-47FC-CABB-67B9-B025C0143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890" y="1"/>
            <a:ext cx="3688059" cy="3429000"/>
          </a:xfrm>
          <a:ln>
            <a:solidFill>
              <a:srgbClr val="FF0000"/>
            </a:solidFill>
          </a:ln>
        </p:spPr>
      </p:pic>
      <p:pic>
        <p:nvPicPr>
          <p:cNvPr id="7" name="Picture 6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12AD5C93-55BD-70B7-9496-2CD217F44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667" y="0"/>
            <a:ext cx="3944169" cy="359772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77A00E1E-96DC-6816-F0BE-DDE09D6BC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890" y="3428820"/>
            <a:ext cx="3966263" cy="3429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 descr="A graph of a bar code&#10;&#10;Description automatically generated">
            <a:extLst>
              <a:ext uri="{FF2B5EF4-FFF2-40B4-BE49-F238E27FC236}">
                <a16:creationId xmlns:a16="http://schemas.microsoft.com/office/drawing/2014/main" id="{8B22A27A-C9EB-2F99-F816-205B5A68B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122" y="3632568"/>
            <a:ext cx="3577714" cy="322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7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4955-08A6-7ABA-B1F3-17C91D6B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55" y="-4360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Mouse Core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F9271E-B8ED-606B-8A81-BCA012B64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671" y="583488"/>
            <a:ext cx="10812658" cy="604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8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C873-7154-C591-0873-D7E5AA21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1F65-281A-DE0F-DE0C-043170EA4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15</Words>
  <Application>Microsoft Macintosh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Mouse Core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Adingo, Wisdom</dc:creator>
  <cp:lastModifiedBy>Adingo, Wisdom</cp:lastModifiedBy>
  <cp:revision>2</cp:revision>
  <dcterms:created xsi:type="dcterms:W3CDTF">2025-02-28T14:35:30Z</dcterms:created>
  <dcterms:modified xsi:type="dcterms:W3CDTF">2025-03-01T00:36:04Z</dcterms:modified>
</cp:coreProperties>
</file>