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67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5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4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272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250C586-DFF4-426E-90E0-26FCC98D3FC6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FFFA8F-D334-432F-A08E-136E3BF07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167" y="2629429"/>
            <a:ext cx="98679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differences between how rich and poor countries spend their money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 1.3 billion people live in extreme poverty world wide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7047618" cy="37673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economies of each country in the world are categorised from high income to low income depending on the size of GDP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/>
              <a:t>The amount that each sector contributes to the total GDP is presented as percentage of GDP (% of GDP).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/>
              <a:t>This project aims to compare the differences in expenditure on different sectors of the economy between high, middle and low income countries</a:t>
            </a:r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67600" y="1517312"/>
            <a:ext cx="4724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5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acquisition and cleaning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project will utilise the World Bank Open Databank to acquire the data necessary for the </a:t>
            </a:r>
            <a:r>
              <a:rPr lang="en-GB" dirty="0" smtClean="0"/>
              <a:t>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We  will </a:t>
            </a:r>
            <a:r>
              <a:rPr lang="en-GB" dirty="0"/>
              <a:t>also utilise foursquare database to find the coordinates of the countries </a:t>
            </a:r>
            <a:r>
              <a:rPr lang="en-GB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06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Income countries spend a lot more on agriculture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6762369" cy="37673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</a:t>
            </a:r>
            <a:r>
              <a:rPr lang="en-GB" dirty="0" smtClean="0"/>
              <a:t>griculture </a:t>
            </a:r>
            <a:r>
              <a:rPr lang="en-GB" dirty="0"/>
              <a:t>makes up a much greater percentage of GDP for the poorer countries than for the richer </a:t>
            </a:r>
            <a:r>
              <a:rPr lang="en-GB" dirty="0" smtClean="0"/>
              <a:t>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</a:t>
            </a:r>
            <a:r>
              <a:rPr lang="en-GB" dirty="0"/>
              <a:t>means the countries have little amounts to invest in education, trade, and projects that will benefit them in the </a:t>
            </a:r>
            <a:r>
              <a:rPr lang="en-GB" dirty="0" smtClean="0"/>
              <a:t>future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These countries are therefore trapped in the cycle of poverty and will in the long run become poorer and poorer unless interventions are done.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39025" y="1845802"/>
            <a:ext cx="4752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 smtClean="0"/>
              <a:t>High income countries spend more on research and development and have more exports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more a country exports, the more the economy grows, the greater the development is seen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10349" y="3297446"/>
            <a:ext cx="4819650" cy="3429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6656" y="3297446"/>
            <a:ext cx="4638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Similar expenditure on imports and health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19" y="2957236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This is concerning as it means the poorer countries have a greater trade deficit than richer countries and this has implications that the gap between the developed and the developing nations will continue to get wider 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52337" y="1936149"/>
            <a:ext cx="4829175" cy="33813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41350" y="1917099"/>
            <a:ext cx="4762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</a:t>
            </a:r>
            <a:r>
              <a:rPr lang="en-GB" dirty="0" smtClean="0"/>
              <a:t>iddle income countries spend more on education and construction than low income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589196"/>
            <a:ext cx="10753725" cy="376618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. </a:t>
            </a:r>
            <a:r>
              <a:rPr lang="en-GB" dirty="0"/>
              <a:t>Education is the key to development and progress. This is valuable insight into why other countries are becoming richer, whilst others are still stuck in poverty.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34086" y="2157731"/>
            <a:ext cx="4705350" cy="33718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073" y="2067527"/>
            <a:ext cx="4781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project was very insightful and </a:t>
            </a:r>
            <a:r>
              <a:rPr lang="en-GB" dirty="0" smtClean="0"/>
              <a:t>informative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Low </a:t>
            </a:r>
            <a:r>
              <a:rPr lang="en-GB" dirty="0"/>
              <a:t>income spend more on </a:t>
            </a:r>
            <a:r>
              <a:rPr lang="en-GB" dirty="0" smtClean="0"/>
              <a:t>agriculture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</a:t>
            </a:r>
            <a:r>
              <a:rPr lang="en-GB" dirty="0" smtClean="0"/>
              <a:t>igh </a:t>
            </a:r>
            <a:r>
              <a:rPr lang="en-GB" dirty="0"/>
              <a:t>income nations spend more on research and development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. </a:t>
            </a:r>
            <a:r>
              <a:rPr lang="en-GB" dirty="0" smtClean="0"/>
              <a:t>It </a:t>
            </a:r>
            <a:r>
              <a:rPr lang="en-GB" dirty="0"/>
              <a:t>is vital to solve this </a:t>
            </a:r>
            <a:r>
              <a:rPr lang="en-GB" dirty="0" smtClean="0"/>
              <a:t>cycle if </a:t>
            </a:r>
            <a:r>
              <a:rPr lang="en-GB" dirty="0"/>
              <a:t>we are to uplift the billions of lives who are still stuck in extreme poverty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7049656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1489</TotalTime>
  <Words>362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The differences between how rich and poor countries spend their money </vt:lpstr>
      <vt:lpstr>Over 1.3 billion people live in extreme poverty world wide </vt:lpstr>
      <vt:lpstr>Data acquisition and cleaning </vt:lpstr>
      <vt:lpstr>Low Income countries spend a lot more on agriculture </vt:lpstr>
      <vt:lpstr>High income countries spend more on research and development and have more exports</vt:lpstr>
      <vt:lpstr>Similar expenditure on imports and health </vt:lpstr>
      <vt:lpstr>Middle income countries spend more on education and construction than low income </vt:lpstr>
      <vt:lpstr>Conclusion </vt:lpstr>
    </vt:vector>
  </TitlesOfParts>
  <Company>University of Exeter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differences between how rich and poor countries spend their money</dc:title>
  <dc:creator>Nakanga, Wisdom</dc:creator>
  <cp:lastModifiedBy>Nakanga, Wisdom</cp:lastModifiedBy>
  <cp:revision>10</cp:revision>
  <dcterms:created xsi:type="dcterms:W3CDTF">2019-09-16T19:47:44Z</dcterms:created>
  <dcterms:modified xsi:type="dcterms:W3CDTF">2019-09-17T20:37:28Z</dcterms:modified>
</cp:coreProperties>
</file>