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8" autoAdjust="0"/>
  </p:normalViewPr>
  <p:slideViewPr>
    <p:cSldViewPr snapToGrid="0">
      <p:cViewPr varScale="1">
        <p:scale>
          <a:sx n="107" d="100"/>
          <a:sy n="107" d="100"/>
        </p:scale>
        <p:origin x="-1482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9FE76BC-1235-44B3-B5F7-7DDEEEAACD29}"/>
              </a:ext>
            </a:extLst>
          </p:cNvPr>
          <p:cNvSpPr/>
          <p:nvPr userDrawn="1"/>
        </p:nvSpPr>
        <p:spPr>
          <a:xfrm>
            <a:off x="-2" y="0"/>
            <a:ext cx="28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809139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149" userDrawn="1">
          <p15:clr>
            <a:srgbClr val="FBAE40"/>
          </p15:clr>
        </p15:guide>
        <p15:guide id="4" pos="6091" userDrawn="1">
          <p15:clr>
            <a:srgbClr val="FBAE40"/>
          </p15:clr>
        </p15:guide>
        <p15:guide id="5" orient="horz" pos="210" userDrawn="1">
          <p15:clr>
            <a:srgbClr val="FBAE40"/>
          </p15:clr>
        </p15:guide>
        <p15:guide id="6" orient="horz" pos="411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9FE76BC-1235-44B3-B5F7-7DDEEEAACD29}"/>
              </a:ext>
            </a:extLst>
          </p:cNvPr>
          <p:cNvSpPr/>
          <p:nvPr userDrawn="1"/>
        </p:nvSpPr>
        <p:spPr>
          <a:xfrm>
            <a:off x="-2" y="0"/>
            <a:ext cx="28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88E5F86-C71D-4F0D-B479-FA14344B54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2158" y="6376182"/>
            <a:ext cx="1328000" cy="3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878961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149">
          <p15:clr>
            <a:srgbClr val="FBAE40"/>
          </p15:clr>
        </p15:guide>
        <p15:guide id="4" pos="6091">
          <p15:clr>
            <a:srgbClr val="FBAE40"/>
          </p15:clr>
        </p15:guide>
        <p15:guide id="5" orient="horz" pos="210">
          <p15:clr>
            <a:srgbClr val="FBAE40"/>
          </p15:clr>
        </p15:guide>
        <p15:guide id="6" orient="horz" pos="41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8905CB0-D491-4CF8-803A-285B28F35C13}"/>
              </a:ext>
            </a:extLst>
          </p:cNvPr>
          <p:cNvSpPr/>
          <p:nvPr userDrawn="1"/>
        </p:nvSpPr>
        <p:spPr>
          <a:xfrm>
            <a:off x="147762" y="64356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Copyright 2019. PATHFINDING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all rights reserved.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EE0E9B7-2783-4BD2-9FDE-A937F64B5E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409918" y="6376182"/>
            <a:ext cx="1328000" cy="3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002973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6091" userDrawn="1">
          <p15:clr>
            <a:srgbClr val="FBAE40"/>
          </p15:clr>
        </p15:guide>
        <p15:guide id="4" pos="149" userDrawn="1">
          <p15:clr>
            <a:srgbClr val="FBAE40"/>
          </p15:clr>
        </p15:guide>
        <p15:guide id="5" orient="horz" pos="3884" userDrawn="1">
          <p15:clr>
            <a:srgbClr val="FBAE40"/>
          </p15:clr>
        </p15:guide>
        <p15:guide id="6" orient="horz" pos="4110" userDrawn="1">
          <p15:clr>
            <a:srgbClr val="FBAE40"/>
          </p15:clr>
        </p15:guide>
        <p15:guide id="7" orient="horz" pos="21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3504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2CC9BC3-3A32-4EBD-A458-F8BE60387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80562425"/>
              </p:ext>
            </p:extLst>
          </p:nvPr>
        </p:nvGraphicFramePr>
        <p:xfrm>
          <a:off x="3180227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몸 관리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영양제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먹기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FSQ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90kg</a:t>
                      </a:r>
                      <a:endParaRPr lang="ko-KR" altLang="en-US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인스탭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몸통강화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축을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흔들리지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않기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각도를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만든다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공을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위에서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던진다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손목강화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유연성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몸 만들기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RSQ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130kg</a:t>
                      </a:r>
                      <a:endParaRPr lang="ko-KR" altLang="en-US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릴리즈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포인트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불안정함을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없애기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힘 모으기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하체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주도로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스태미너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가동역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식사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저녁 </a:t>
                      </a:r>
                      <a:r>
                        <a:rPr lang="en-US" altLang="ko-KR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수저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가득</a:t>
                      </a:r>
                      <a:r>
                        <a:rPr lang="en-US" altLang="ko-KR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아침 </a:t>
                      </a:r>
                      <a:r>
                        <a:rPr lang="en-US" altLang="ko-KR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하체강화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몸을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열지 않기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멘탈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컨트롤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볼을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앞에서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릴리즈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회전수업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가동역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뚜렷한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목표</a:t>
                      </a:r>
                      <a:r>
                        <a:rPr lang="en-US" altLang="ko-KR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목적을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가진다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일희일비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하지</a:t>
                      </a:r>
                      <a:r>
                        <a:rPr lang="ko-KR" altLang="en-US" sz="900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않기</a:t>
                      </a:r>
                      <a:endParaRPr lang="ko-KR" altLang="en-US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머리는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차갑게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심장은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뜨겁게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몸 만들기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축을 돌리기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하체강화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체중증가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핀치에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강하게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멘탈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분위기에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휩쓸리지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않기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멘탈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구단</a:t>
                      </a:r>
                      <a:endParaRPr lang="en-US" altLang="ko-KR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드래프트</a:t>
                      </a:r>
                      <a:endParaRPr lang="en-US" altLang="ko-KR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스피드</a:t>
                      </a:r>
                      <a:endParaRPr lang="en-US" altLang="ko-KR" sz="900" b="1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160km/h</a:t>
                      </a:r>
                      <a:endParaRPr lang="ko-KR" altLang="en-US" sz="900" b="1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몸통강화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스피드</a:t>
                      </a:r>
                      <a:endParaRPr lang="en-US" altLang="ko-KR" sz="900" b="1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160km/h</a:t>
                      </a:r>
                      <a:endParaRPr lang="ko-KR" altLang="en-US" sz="900" b="1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어깨주위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마음의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파도를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만들지 말기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승리에 대한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집념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동료를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배려하는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마음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인간성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변화구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가동역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라이너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캐치볼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피칭을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늘리기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감성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사랑받는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계획성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인사하기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쓰레기 줍기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부실 청소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카운트볼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늘리기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포크볼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완성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슬라이더의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배려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인간성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물건을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소중히 쓰자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심판분을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대하는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늦게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낙차가 있는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커브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변화구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좌타자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예의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신뢰받는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지속력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플러스 사고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응원받는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사람이 되자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책 읽기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직구와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폼으로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던지기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스트라이크에서 볼을 던지는 제구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거리를</a:t>
                      </a:r>
                      <a:endParaRPr lang="en-US" altLang="ko-KR" sz="9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이미지한다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AFA452-B5F3-4576-A48D-EADDC73EE810}"/>
              </a:ext>
            </a:extLst>
          </p:cNvPr>
          <p:cNvSpPr txBox="1"/>
          <p:nvPr/>
        </p:nvSpPr>
        <p:spPr>
          <a:xfrm>
            <a:off x="134549" y="287805"/>
            <a:ext cx="2590178" cy="1037272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100" b="1" spc="-15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만다라트 기법</a:t>
            </a:r>
            <a:endParaRPr lang="en-US" altLang="ko-KR" sz="3100" spc="-15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20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오타니쇼헤이 목표 관리표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3FFEBA-F4F4-4577-BE25-F43FF4AAC0D1}"/>
              </a:ext>
            </a:extLst>
          </p:cNvPr>
          <p:cNvSpPr txBox="1"/>
          <p:nvPr/>
        </p:nvSpPr>
        <p:spPr>
          <a:xfrm>
            <a:off x="143923" y="1632796"/>
            <a:ext cx="2580803" cy="437318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표 활용법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3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①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최종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핵심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)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목표를 표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가운데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칸에 적습니다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②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최종 목표를 달성하기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위해 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 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관리해야할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가지 하위 주제를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 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가운데 칸 둘레에 적습니다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3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③ 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가지 하위 주제를 하늘색 칸에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 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적습니다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④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②와 동일한 방법으로 각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하위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주제와 관련한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중점 목표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관리 사항을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하늘색칸을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둘러싼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 8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개칸에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적습니다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3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⑤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수시로 달성 정도를 체크하고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피드백하며 관리합니다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361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B011520-CDA4-42FC-8383-17B5F10D7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6197104"/>
              </p:ext>
            </p:extLst>
          </p:nvPr>
        </p:nvGraphicFramePr>
        <p:xfrm>
          <a:off x="3180227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미니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업무전환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코드리뷰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어학학원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스피치 학원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수강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운전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출퇴근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관리하기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 스토리 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만들기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항시 기록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baseline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TIRANO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</a:t>
                      </a:r>
                      <a:endParaRPr lang="en-US" altLang="ko-KR" sz="9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마에스터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매일매일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기록하기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취미 미술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멘탈</a:t>
                      </a:r>
                      <a:endParaRPr lang="en-US" altLang="ko-KR" sz="9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자기개발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독서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자소서 작성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포트폴리오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로드맵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책으로 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공부하기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기본기 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다지기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자격증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SQLP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자격증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스킨스쿠버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오픈워터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다이빙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한국사 공부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“WHY?”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적용하기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자신감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업업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발표하기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~2018</a:t>
                      </a:r>
                      <a:endParaRPr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자금정리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2,000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만원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모으기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주택청약 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금액하향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멘탈</a:t>
                      </a:r>
                      <a:endParaRPr lang="en-US" altLang="ko-KR" sz="9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자기개발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포트폴리오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가족여행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</a:t>
                      </a:r>
                      <a:r>
                        <a:rPr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첫눈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엄마아빠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해외여행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동생이랑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여행가기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카카오</a:t>
                      </a:r>
                      <a:endParaRPr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여행적금</a:t>
                      </a:r>
                      <a:endParaRPr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1,053,000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저축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체크카드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만원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저축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br>
                        <a:rPr lang="en-US" altLang="ko-KR" sz="10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박지혜 </a:t>
                      </a:r>
                      <a:r>
                        <a:rPr lang="en-US" altLang="ko-KR" sz="10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성장 </a:t>
                      </a:r>
                      <a:endParaRPr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사랑</a:t>
                      </a:r>
                      <a:endParaRPr lang="en-US" altLang="ko-KR" sz="9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첫눈이 산책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</a:p>
                    <a:p>
                      <a:pPr marL="0" algn="ctr" defTabSz="914400" rtl="0" eaLnBrk="1" latinLnBrk="1" hangingPunct="1"/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사랑</a:t>
                      </a:r>
                      <a:endParaRPr lang="en-US" altLang="ko-KR" sz="9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자존감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업글</a:t>
                      </a:r>
                      <a:endParaRPr lang="ko-KR" altLang="en-US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 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네일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택시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금지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헛된 돈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쓰지 않기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외모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건강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여유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따뜻한 사람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좋은 짝꿍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만나기</a:t>
                      </a:r>
                    </a:p>
                    <a:p>
                      <a:pPr marL="0" algn="ctr" defTabSz="914400" rtl="0" eaLnBrk="1" latinLnBrk="1" hangingPunct="1"/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가족친구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생일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챙기기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헤어팩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스킨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로션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팩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화장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연습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몸무게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45kg</a:t>
                      </a:r>
                      <a:r>
                        <a:rPr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마라톤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운동기록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뜨거운 여름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</a:t>
                      </a:r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endParaRPr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가지기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호캉스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어여쁜 옷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외모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피부관리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 등산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건강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수영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꾸준히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느긋한 성격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여유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해외여행 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바디크림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헬스키퍼 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술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기침 회복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아침 사과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치과검진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스케일링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한라산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등반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서재페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자재페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여행기록</a:t>
                      </a:r>
                      <a:endParaRPr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EB03C13-E823-44F4-908D-77855E08874D}"/>
              </a:ext>
            </a:extLst>
          </p:cNvPr>
          <p:cNvSpPr txBox="1"/>
          <p:nvPr/>
        </p:nvSpPr>
        <p:spPr>
          <a:xfrm>
            <a:off x="143923" y="248616"/>
            <a:ext cx="1826141" cy="1212640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2019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중점목표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D1875C-761C-4E90-AC8B-A3BA06A36928}"/>
              </a:ext>
            </a:extLst>
          </p:cNvPr>
          <p:cNvSpPr txBox="1"/>
          <p:nvPr/>
        </p:nvSpPr>
        <p:spPr>
          <a:xfrm>
            <a:off x="143924" y="2588236"/>
            <a:ext cx="2592000" cy="1361911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실행 원칙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① </a:t>
            </a:r>
            <a:r>
              <a:rPr lang="ko-KR" altLang="en-US" sz="1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하루에 한 번 표 읽기</a:t>
            </a:r>
            <a:endParaRPr lang="en-US" altLang="ko-KR" sz="13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② </a:t>
            </a:r>
            <a:r>
              <a:rPr lang="ko-KR" altLang="en-US" sz="1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매달 나를 돌아보기</a:t>
            </a:r>
            <a:endParaRPr lang="en-US" altLang="ko-KR" sz="13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③ </a:t>
            </a:r>
            <a:r>
              <a:rPr lang="ko-KR" altLang="en-US" sz="1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기록 남기기</a:t>
            </a:r>
            <a:endParaRPr lang="ko-KR" altLang="en-US" sz="13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7129C7-29E2-489F-9FF7-9E521211354A}"/>
              </a:ext>
            </a:extLst>
          </p:cNvPr>
          <p:cNvSpPr txBox="1"/>
          <p:nvPr/>
        </p:nvSpPr>
        <p:spPr>
          <a:xfrm>
            <a:off x="143924" y="4194270"/>
            <a:ext cx="2592000" cy="1361911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핵심 목표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① </a:t>
            </a:r>
            <a:r>
              <a:rPr lang="ko-KR" altLang="en-US" sz="1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사랑</a:t>
            </a:r>
            <a:endParaRPr lang="en-US" altLang="ko-KR" sz="13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② </a:t>
            </a:r>
            <a:r>
              <a:rPr lang="ko-KR" altLang="en-US" sz="1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외모</a:t>
            </a:r>
            <a:endParaRPr lang="en-US" altLang="ko-KR" sz="13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③ </a:t>
            </a:r>
            <a:r>
              <a:rPr lang="ko-KR" altLang="en-US" sz="1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개발자</a:t>
            </a:r>
            <a:endParaRPr lang="ko-KR" altLang="en-US" sz="13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A232ED5-B8A6-4AC9-B26B-63625DAC6AF8}"/>
              </a:ext>
            </a:extLst>
          </p:cNvPr>
          <p:cNvSpPr txBox="1"/>
          <p:nvPr/>
        </p:nvSpPr>
        <p:spPr>
          <a:xfrm>
            <a:off x="143924" y="1607129"/>
            <a:ext cx="2592000" cy="523220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“2019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박지혜 성장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”</a:t>
            </a:r>
          </a:p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나의 시작에 나의 끝이 있다 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C948D7C-695B-4F37-8375-245752E0E294}"/>
              </a:ext>
            </a:extLst>
          </p:cNvPr>
          <p:cNvSpPr txBox="1"/>
          <p:nvPr/>
        </p:nvSpPr>
        <p:spPr>
          <a:xfrm>
            <a:off x="-1807687" y="366254"/>
            <a:ext cx="1694759" cy="1107996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 </a:t>
            </a:r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활용방법 </a:t>
            </a:r>
            <a:r>
              <a:rPr lang="en-US" altLang="ko-KR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▶</a:t>
            </a:r>
          </a:p>
          <a:p>
            <a:pPr algn="r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목표관리의 대상이 되는</a:t>
            </a:r>
            <a:endParaRPr lang="en-US" altLang="ko-KR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3399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해의 연도를 적습니다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ko-KR" sz="11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(ex&gt; 2019</a:t>
            </a:r>
            <a:r>
              <a:rPr lang="ko-KR" altLang="en-US" sz="11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년</a:t>
            </a:r>
            <a:r>
              <a:rPr lang="en-US" altLang="ko-KR" sz="11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)</a:t>
            </a:r>
            <a:endParaRPr lang="ko-KR" altLang="en-US" sz="1100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3399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2B81292-9A72-43D2-A3FA-FD096DCE5404}"/>
              </a:ext>
            </a:extLst>
          </p:cNvPr>
          <p:cNvSpPr txBox="1"/>
          <p:nvPr/>
        </p:nvSpPr>
        <p:spPr>
          <a:xfrm>
            <a:off x="-2904077" y="1578918"/>
            <a:ext cx="2791149" cy="1107996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 </a:t>
            </a:r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활용방법 </a:t>
            </a:r>
            <a:r>
              <a:rPr lang="en-US" altLang="ko-KR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▶</a:t>
            </a:r>
          </a:p>
          <a:p>
            <a:pPr algn="r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목표를 상기시키고 달성을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 </a:t>
            </a: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위해</a:t>
            </a:r>
            <a:endParaRPr lang="en-US" altLang="ko-KR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3399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동기부여해주는 슬로건을 적습니다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ko-KR" sz="11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(ex&gt; “</a:t>
            </a:r>
            <a:r>
              <a:rPr lang="ko-KR" altLang="en-US" sz="11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매일의 실천이 위대함을 결정한다</a:t>
            </a:r>
            <a:r>
              <a:rPr lang="en-US" altLang="ko-KR" sz="11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”)</a:t>
            </a:r>
            <a:endParaRPr lang="ko-KR" altLang="en-US" sz="1100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3399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B23323-6398-49DF-AC99-FFD9256A25F6}"/>
              </a:ext>
            </a:extLst>
          </p:cNvPr>
          <p:cNvSpPr txBox="1"/>
          <p:nvPr/>
        </p:nvSpPr>
        <p:spPr>
          <a:xfrm>
            <a:off x="-2559432" y="2803288"/>
            <a:ext cx="2446504" cy="1107996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 </a:t>
            </a:r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활용방법 </a:t>
            </a:r>
            <a:r>
              <a:rPr lang="en-US" altLang="ko-KR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▶</a:t>
            </a:r>
          </a:p>
          <a:p>
            <a:pPr algn="r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표의 활용과 실행을 도와주는</a:t>
            </a:r>
            <a:endParaRPr lang="en-US" altLang="ko-KR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3399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습관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, </a:t>
            </a: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행동원칙을 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3</a:t>
            </a: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가지만 적습니다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ko-KR" sz="11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(ex&gt; “</a:t>
            </a:r>
            <a:r>
              <a:rPr lang="ko-KR" altLang="en-US" sz="11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하루 한 번 표 들여다보기</a:t>
            </a:r>
            <a:r>
              <a:rPr lang="en-US" altLang="ko-KR" sz="11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”)</a:t>
            </a:r>
            <a:endParaRPr lang="ko-KR" altLang="en-US" sz="1100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3399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AEDD5B-BECE-4C3C-97BB-137716252ECB}"/>
              </a:ext>
            </a:extLst>
          </p:cNvPr>
          <p:cNvSpPr txBox="1"/>
          <p:nvPr/>
        </p:nvSpPr>
        <p:spPr>
          <a:xfrm>
            <a:off x="-2578668" y="4391441"/>
            <a:ext cx="2465740" cy="1361911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 </a:t>
            </a:r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활용방법 </a:t>
            </a:r>
            <a:r>
              <a:rPr lang="en-US" altLang="ko-KR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▶</a:t>
            </a:r>
          </a:p>
          <a:p>
            <a:pPr algn="r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표에 기재한 목표 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8</a:t>
            </a: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가지 중</a:t>
            </a:r>
            <a:endParaRPr lang="en-US" altLang="ko-KR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3399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특히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 </a:t>
            </a: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중요하게 관리하여 반드시</a:t>
            </a:r>
            <a:endParaRPr lang="en-US" altLang="ko-KR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3399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이루고자 하는 것 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3</a:t>
            </a: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가지만 적습니다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ko-KR" sz="11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(ex&gt; “</a:t>
            </a:r>
            <a:r>
              <a:rPr lang="ko-KR" altLang="en-US" sz="11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실무 </a:t>
            </a:r>
            <a:r>
              <a:rPr lang="en-US" altLang="ko-KR" sz="11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PPT 50</a:t>
            </a:r>
            <a:r>
              <a:rPr lang="ko-KR" altLang="en-US" sz="11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개 올리기</a:t>
            </a:r>
            <a:r>
              <a:rPr lang="en-US" altLang="ko-KR" sz="11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99"/>
                </a:solidFill>
                <a:latin typeface="+mn-ea"/>
              </a:rPr>
              <a:t>)</a:t>
            </a:r>
            <a:endParaRPr lang="ko-KR" altLang="en-US" sz="1100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33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528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B011520-CDA4-42FC-8383-17B5F10D7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6197104"/>
              </p:ext>
            </p:extLst>
          </p:nvPr>
        </p:nvGraphicFramePr>
        <p:xfrm>
          <a:off x="1943549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미니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업무전환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IDEA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코드리뷰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어학학원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스피치 학원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수강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운전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출퇴근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관리하기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 스토리 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만들기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항시 기록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박종명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웹보안영역수강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</a:t>
                      </a:r>
                      <a:endParaRPr lang="en-US" altLang="ko-KR" sz="9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마에스터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매일매일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기록하기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취미 미술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멘탈</a:t>
                      </a:r>
                      <a:endParaRPr lang="en-US" altLang="ko-KR" sz="9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자기개발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독서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자소서 작성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포트폴리오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로드맵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책으로 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공부하기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기본기 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다지기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자격증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SQLP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자격증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스킨스쿠버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오픈워터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다이빙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한국사 공부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“WHY?”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적용하기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자신감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업업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발표하기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~2018</a:t>
                      </a:r>
                      <a:endParaRPr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자금정리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2,000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만원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모으기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주택청약 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금액하향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멘탈</a:t>
                      </a:r>
                      <a:endParaRPr lang="en-US" altLang="ko-KR" sz="9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자기개발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포트폴리오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가족여행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</a:t>
                      </a:r>
                      <a:r>
                        <a:rPr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첫눈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엄마아빠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해외여행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동생이랑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여행가기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카카오</a:t>
                      </a:r>
                      <a:endParaRPr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여행적금</a:t>
                      </a:r>
                      <a:endParaRPr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1,053,000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저축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체크카드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만원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저축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br>
                        <a:rPr lang="en-US" altLang="ko-KR" sz="10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박지혜 </a:t>
                      </a:r>
                      <a:r>
                        <a:rPr lang="en-US" altLang="ko-KR" sz="10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성장 </a:t>
                      </a:r>
                      <a:endParaRPr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사랑</a:t>
                      </a:r>
                      <a:endParaRPr lang="en-US" altLang="ko-KR" sz="9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첫눈이 산책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</a:p>
                    <a:p>
                      <a:pPr marL="0" algn="ctr" defTabSz="914400" rtl="0" eaLnBrk="1" latinLnBrk="1" hangingPunct="1"/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사랑</a:t>
                      </a:r>
                      <a:endParaRPr lang="en-US" altLang="ko-KR" sz="9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자존감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업글</a:t>
                      </a:r>
                      <a:endParaRPr lang="ko-KR" altLang="en-US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 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네일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택시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금지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헛된 돈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쓰지 않기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외모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건강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여유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따뜻한 사람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좋은 짝꿍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만나기</a:t>
                      </a:r>
                    </a:p>
                    <a:p>
                      <a:pPr marL="0" algn="ctr" defTabSz="914400" rtl="0" eaLnBrk="1" latinLnBrk="1" hangingPunct="1"/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가족친구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생일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챙기기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헤어팩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스킨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로션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팩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화장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연습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몸무게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45kg</a:t>
                      </a:r>
                      <a:r>
                        <a:rPr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마라톤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운동기록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뜨거운 여름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</a:t>
                      </a:r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endParaRPr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가지기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호캉스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어여쁜 옷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외모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피부관리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 등산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건강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수영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꾸준히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느긋한 성격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여유</a:t>
                      </a:r>
                      <a:endParaRPr lang="ko-KR" altLang="en-US" sz="9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해외여행 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바디크림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헬스키퍼 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술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 </a:t>
                      </a:r>
                      <a:r>
                        <a:rPr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기침 회복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부인과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검진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치과검진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스케일링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한라산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등반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서재페</a:t>
                      </a:r>
                      <a:endParaRPr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자재페</a:t>
                      </a:r>
                      <a:endParaRPr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여행기록</a:t>
                      </a:r>
                      <a:endParaRPr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7417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754</Words>
  <Application>Microsoft Office PowerPoint</Application>
  <PresentationFormat>A4 용지(210x297mm)</PresentationFormat>
  <Paragraphs>471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BGSS</dc:creator>
  <cp:lastModifiedBy>JIHYEPARK</cp:lastModifiedBy>
  <cp:revision>30</cp:revision>
  <dcterms:created xsi:type="dcterms:W3CDTF">2019-01-01T12:31:13Z</dcterms:created>
  <dcterms:modified xsi:type="dcterms:W3CDTF">2019-02-14T09:40:20Z</dcterms:modified>
</cp:coreProperties>
</file>