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9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0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D0AF-0C05-42BE-9610-67F12AC2D0A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93AC-0369-4B2B-9390-B149BAD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5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73050"/>
            <a:ext cx="11148864" cy="62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2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2023-06-06T19:38:54Z</dcterms:created>
  <dcterms:modified xsi:type="dcterms:W3CDTF">2023-06-06T19:39:46Z</dcterms:modified>
</cp:coreProperties>
</file>