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C1B71-6F36-4EE8-BE01-3ABE7CA2585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275AD-6750-4107-B275-2C1257533C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Overview: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MongoDB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a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NoSQL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database.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Introduce SQL as a relational database management system (RDBMS).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Briefly mention the differences in their architectures and use cases.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275AD-6750-4107-B275-2C1257533CB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9DFB-04E2-4981-A750-0A7ABF0B944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65A3-C179-4F82-88E5-D51DFC50E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9DFB-04E2-4981-A750-0A7ABF0B944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65A3-C179-4F82-88E5-D51DFC50E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9DFB-04E2-4981-A750-0A7ABF0B944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65A3-C179-4F82-88E5-D51DFC50E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9DFB-04E2-4981-A750-0A7ABF0B944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65A3-C179-4F82-88E5-D51DFC50E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9DFB-04E2-4981-A750-0A7ABF0B944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65A3-C179-4F82-88E5-D51DFC50E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9DFB-04E2-4981-A750-0A7ABF0B944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65A3-C179-4F82-88E5-D51DFC50E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9DFB-04E2-4981-A750-0A7ABF0B944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65A3-C179-4F82-88E5-D51DFC50E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9DFB-04E2-4981-A750-0A7ABF0B944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65A3-C179-4F82-88E5-D51DFC50E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9DFB-04E2-4981-A750-0A7ABF0B944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65A3-C179-4F82-88E5-D51DFC50E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9DFB-04E2-4981-A750-0A7ABF0B944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65A3-C179-4F82-88E5-D51DFC50E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9DFB-04E2-4981-A750-0A7ABF0B944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65A3-C179-4F82-88E5-D51DFC50E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9DFB-04E2-4981-A750-0A7ABF0B944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465A3-C179-4F82-88E5-D51DFC50E8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 </a:t>
            </a:r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143000"/>
          </a:xfrm>
        </p:spPr>
        <p:txBody>
          <a:bodyPr/>
          <a:lstStyle/>
          <a:p>
            <a:r>
              <a:rPr lang="en-US" b="1" dirty="0"/>
              <a:t>Title: </a:t>
            </a:r>
            <a:r>
              <a:rPr lang="en-US" b="1" dirty="0" err="1"/>
              <a:t>MongoDB</a:t>
            </a:r>
            <a:r>
              <a:rPr lang="en-US" b="1" dirty="0"/>
              <a:t> </a:t>
            </a:r>
            <a:r>
              <a:rPr lang="en-US" b="1" dirty="0" err="1"/>
              <a:t>vs</a:t>
            </a:r>
            <a:r>
              <a:rPr lang="en-US" b="1" dirty="0"/>
              <a:t> SQL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  <a:p>
            <a:pPr lvl="1"/>
            <a:r>
              <a:rPr lang="en-US" dirty="0"/>
              <a:t>Introduce </a:t>
            </a:r>
            <a:r>
              <a:rPr lang="en-US" dirty="0" err="1"/>
              <a:t>MongoDB</a:t>
            </a:r>
            <a:r>
              <a:rPr lang="en-US" dirty="0"/>
              <a:t> as a </a:t>
            </a:r>
            <a:r>
              <a:rPr lang="en-US" dirty="0" err="1"/>
              <a:t>NoSQL</a:t>
            </a:r>
            <a:r>
              <a:rPr lang="en-US" dirty="0"/>
              <a:t> database.</a:t>
            </a:r>
          </a:p>
          <a:p>
            <a:pPr lvl="1"/>
            <a:r>
              <a:rPr lang="en-US" dirty="0"/>
              <a:t>Introduce SQL as a relational database management system (RDBMS).</a:t>
            </a:r>
          </a:p>
          <a:p>
            <a:pPr lvl="1"/>
            <a:r>
              <a:rPr lang="en-US" dirty="0"/>
              <a:t>Briefly mention the differences in their architectures and use cases.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Define </a:t>
            </a:r>
            <a:r>
              <a:rPr lang="en-US" dirty="0" err="1"/>
              <a:t>MongoDB</a:t>
            </a:r>
            <a:r>
              <a:rPr lang="en-US" dirty="0"/>
              <a:t> as a document-oriented </a:t>
            </a:r>
            <a:r>
              <a:rPr lang="en-US" dirty="0" err="1"/>
              <a:t>NoSQL</a:t>
            </a:r>
            <a:r>
              <a:rPr lang="en-US" dirty="0"/>
              <a:t> database.</a:t>
            </a:r>
          </a:p>
          <a:p>
            <a:r>
              <a:rPr lang="en-US" dirty="0"/>
              <a:t>Highlight key features:</a:t>
            </a:r>
          </a:p>
          <a:p>
            <a:pPr lvl="1"/>
            <a:r>
              <a:rPr lang="en-US" dirty="0"/>
              <a:t>Flexible schema design</a:t>
            </a:r>
          </a:p>
          <a:p>
            <a:pPr lvl="1"/>
            <a:r>
              <a:rPr lang="en-US" dirty="0"/>
              <a:t>Horizontal scalability</a:t>
            </a:r>
          </a:p>
          <a:p>
            <a:pPr lvl="1"/>
            <a:r>
              <a:rPr lang="en-US" dirty="0"/>
              <a:t>High performance for read and write operations</a:t>
            </a:r>
          </a:p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Big data applications</a:t>
            </a:r>
          </a:p>
          <a:p>
            <a:pPr lvl="1"/>
            <a:r>
              <a:rPr lang="en-US" dirty="0"/>
              <a:t>Real-time analytics</a:t>
            </a:r>
          </a:p>
          <a:p>
            <a:pPr lvl="1"/>
            <a:r>
              <a:rPr lang="en-US" dirty="0"/>
              <a:t>Content management systems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(Relational Database)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Define SQL as a relational database management system (RDBMS).</a:t>
            </a:r>
          </a:p>
          <a:p>
            <a:r>
              <a:rPr lang="en-US" dirty="0"/>
              <a:t>Highlight key features:</a:t>
            </a:r>
          </a:p>
          <a:p>
            <a:pPr lvl="1"/>
            <a:r>
              <a:rPr lang="en-US" dirty="0"/>
              <a:t>Structured schema with tables and relationships</a:t>
            </a:r>
          </a:p>
          <a:p>
            <a:pPr lvl="1"/>
            <a:r>
              <a:rPr lang="en-US" dirty="0"/>
              <a:t>ACID (Atomicity, Consistency, Isolation, Durability) compliance</a:t>
            </a:r>
          </a:p>
          <a:p>
            <a:pPr lvl="1"/>
            <a:r>
              <a:rPr lang="en-US" dirty="0"/>
              <a:t>Standardized query language (SQL)</a:t>
            </a:r>
          </a:p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Traditional transactional applications</a:t>
            </a:r>
          </a:p>
          <a:p>
            <a:pPr lvl="1"/>
            <a:r>
              <a:rPr lang="en-US" dirty="0"/>
              <a:t>Business intelligence and reporting</a:t>
            </a:r>
          </a:p>
          <a:p>
            <a:pPr lvl="1"/>
            <a:r>
              <a:rPr lang="en-US" dirty="0"/>
              <a:t>E-commerce platforms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Comparison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 lvl="1"/>
            <a:r>
              <a:rPr lang="en-US" dirty="0"/>
              <a:t>Schema: Flexible schema design, allows for dynamic schemas and nested data structures.</a:t>
            </a:r>
          </a:p>
          <a:p>
            <a:pPr lvl="1"/>
            <a:r>
              <a:rPr lang="en-US" dirty="0"/>
              <a:t>Scalability: Horizontal scalability with </a:t>
            </a:r>
            <a:r>
              <a:rPr lang="en-US" dirty="0" err="1"/>
              <a:t>sharding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Query Language: Querying is done using JavaScript-like syntax (</a:t>
            </a:r>
            <a:r>
              <a:rPr lang="en-US" dirty="0" err="1"/>
              <a:t>MongoDB</a:t>
            </a:r>
            <a:r>
              <a:rPr lang="en-US" dirty="0"/>
              <a:t> Query Language).</a:t>
            </a:r>
          </a:p>
          <a:p>
            <a:pPr lvl="1"/>
            <a:r>
              <a:rPr lang="en-US" dirty="0"/>
              <a:t>Transactions: Limited support for multi-document transactions.</a:t>
            </a:r>
          </a:p>
          <a:p>
            <a:r>
              <a:rPr lang="en-US" dirty="0"/>
              <a:t>SQL:</a:t>
            </a:r>
          </a:p>
          <a:p>
            <a:pPr lvl="1"/>
            <a:r>
              <a:rPr lang="en-US" dirty="0"/>
              <a:t>Schema: Structured schema with tables, columns, and relationships defined upfront.</a:t>
            </a:r>
          </a:p>
          <a:p>
            <a:pPr lvl="1"/>
            <a:r>
              <a:rPr lang="en-US" dirty="0"/>
              <a:t>Scalability: Vertical scalability, typically scaling up by adding more resources to a single server.</a:t>
            </a:r>
          </a:p>
          <a:p>
            <a:pPr lvl="1"/>
            <a:r>
              <a:rPr lang="en-US" dirty="0"/>
              <a:t>Query Language: SQL (Structured Query Language) for querying and manipulating data.</a:t>
            </a:r>
          </a:p>
          <a:p>
            <a:pPr lvl="1"/>
            <a:r>
              <a:rPr lang="en-US" dirty="0"/>
              <a:t>Transactions: Full support for ACID transactions.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Summarize key differences between </a:t>
            </a:r>
            <a:r>
              <a:rPr lang="en-US" dirty="0" err="1"/>
              <a:t>MongoDB</a:t>
            </a:r>
            <a:r>
              <a:rPr lang="en-US" dirty="0"/>
              <a:t> and SQL:</a:t>
            </a:r>
          </a:p>
          <a:p>
            <a:pPr lvl="1"/>
            <a:r>
              <a:rPr lang="en-US" dirty="0" err="1"/>
              <a:t>MongoDB</a:t>
            </a:r>
            <a:r>
              <a:rPr lang="en-US" dirty="0"/>
              <a:t> offers flexibility and scalability for big data applications.</a:t>
            </a:r>
          </a:p>
          <a:p>
            <a:pPr lvl="1"/>
            <a:r>
              <a:rPr lang="en-US" dirty="0"/>
              <a:t>SQL provides a structured approach with ACID compliance for transactional systems.</a:t>
            </a:r>
          </a:p>
          <a:p>
            <a:r>
              <a:rPr lang="en-US" dirty="0"/>
              <a:t>Mention considerations for choosing between </a:t>
            </a:r>
            <a:r>
              <a:rPr lang="en-US" dirty="0" err="1"/>
              <a:t>MongoDB</a:t>
            </a:r>
            <a:r>
              <a:rPr lang="en-US" dirty="0"/>
              <a:t> and SQL based on specific project requirements and use cases.</a:t>
            </a:r>
          </a:p>
          <a:p>
            <a:r>
              <a:rPr lang="en-US" dirty="0"/>
              <a:t>Encourage further exploration and evaluation based on individual needs.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321</Words>
  <Application>Microsoft Office PowerPoint</Application>
  <PresentationFormat>On-screen Show (4:3)</PresentationFormat>
  <Paragraphs>49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 Introduction</vt:lpstr>
      <vt:lpstr>MongoDB vs SQL</vt:lpstr>
      <vt:lpstr>MongoDB</vt:lpstr>
      <vt:lpstr>SQL (Relational Database)</vt:lpstr>
      <vt:lpstr>Comparison 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Introduction</dc:title>
  <dc:creator>WISDOMTEE</dc:creator>
  <cp:lastModifiedBy>WISDOMTEE</cp:lastModifiedBy>
  <cp:revision>2</cp:revision>
  <dcterms:created xsi:type="dcterms:W3CDTF">2024-04-24T10:40:19Z</dcterms:created>
  <dcterms:modified xsi:type="dcterms:W3CDTF">2024-04-24T10:50:37Z</dcterms:modified>
</cp:coreProperties>
</file>