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alpha val="68000"/>
            </a:schemeClr>
          </a:solidFill>
        </p:spPr>
        <p:txBody>
          <a:bodyPr anchor="b"/>
          <a:lstStyle>
            <a:lvl1pPr algn="ctr">
              <a:defRPr sz="60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>
              <a:alpha val="68000"/>
            </a:schemeClr>
          </a:solidFill>
        </p:spPr>
        <p:txBody>
          <a:bodyPr/>
          <a:lstStyle>
            <a:lvl1pPr marL="0" indent="0" algn="ctr">
              <a:buNone/>
              <a:defRPr sz="2400"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8000"/>
            </a:schemeClr>
          </a:solidFill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alpha val="68000"/>
            </a:schemeClr>
          </a:solidFill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</a:defRPr>
            </a:lvl1pPr>
            <a:lvl2pPr>
              <a:defRPr>
                <a:latin typeface="黑体" panose="02010609060101010101" charset="-122"/>
                <a:ea typeface="黑体" panose="02010609060101010101" charset="-122"/>
              </a:defRPr>
            </a:lvl2pPr>
            <a:lvl3pPr>
              <a:defRPr>
                <a:latin typeface="黑体" panose="02010609060101010101" charset="-122"/>
                <a:ea typeface="黑体" panose="02010609060101010101" charset="-122"/>
              </a:defRPr>
            </a:lvl3pPr>
            <a:lvl4pPr>
              <a:defRPr>
                <a:latin typeface="黑体" panose="02010609060101010101" charset="-122"/>
                <a:ea typeface="黑体" panose="02010609060101010101" charset="-122"/>
              </a:defRPr>
            </a:lvl4pPr>
            <a:lvl5pPr>
              <a:defRPr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32000"/>
            </a:schemeClr>
          </a:solidFill>
        </p:spPr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自主招生与综合评价情况速递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29000"/>
            </a:schemeClr>
          </a:solidFill>
        </p:spPr>
        <p:txBody>
          <a:bodyPr/>
          <a:lstStyle/>
          <a:p>
            <a:r>
              <a:rPr lang="zh-CN" altLang="en-US"/>
              <a:t>江苏省淮阴中学 </a:t>
            </a:r>
            <a:r>
              <a:rPr lang="en-US" altLang="zh-CN"/>
              <a:t>zcysky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综合评价大概介绍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第一种类似自主招生，给你降分优惠</a:t>
            </a:r>
          </a:p>
          <a:p>
            <a:r>
              <a:rPr lang="zh-CN" altLang="en-US"/>
              <a:t>第二种按照</a:t>
            </a:r>
            <a:r>
              <a:rPr lang="en-US" altLang="zh-CN"/>
              <a:t>6:3:1</a:t>
            </a:r>
            <a:r>
              <a:rPr lang="zh-CN" altLang="en-US"/>
              <a:t>进行分折算</a:t>
            </a:r>
          </a:p>
          <a:p>
            <a:r>
              <a:rPr lang="zh-CN" altLang="en-US"/>
              <a:t>范围通常是几所面向全国招生的高校（清北，几所创新型大学）</a:t>
            </a:r>
          </a:p>
          <a:p>
            <a:r>
              <a:rPr lang="zh-CN" altLang="en-US"/>
              <a:t>和一些省内高校（如江苏的南京大学，东南大学）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一些对</a:t>
            </a:r>
            <a:r>
              <a:rPr lang="en-US" altLang="zh-CN"/>
              <a:t>OIer</a:t>
            </a:r>
            <a:r>
              <a:rPr lang="zh-CN" altLang="en-US"/>
              <a:t>友好的综合评价学校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江苏省内：东南大学（别的省不太了解）</a:t>
            </a:r>
          </a:p>
          <a:p>
            <a:r>
              <a:rPr lang="zh-CN" altLang="en-US"/>
              <a:t>全国：中国科学院大学，香港中文大学（深圳）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一些备考建议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保证文化课成绩</a:t>
            </a:r>
          </a:p>
          <a:p>
            <a:r>
              <a:rPr lang="zh-CN" altLang="en-US"/>
              <a:t>创知路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如果你想走的更远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升官发财请去他处，贪生畏死莫入斯门</a:t>
            </a:r>
          </a:p>
          <a:p>
            <a:r>
              <a:rPr lang="zh-CN" altLang="en-US"/>
              <a:t>通向成功的道路不止一条，不要在一棵树上吊死</a:t>
            </a:r>
          </a:p>
          <a:p>
            <a:r>
              <a:rPr lang="zh-CN" altLang="en-US"/>
              <a:t>不要复读，不要复读，不要复读，没到山穷水尽不要复读，希望大家高考后能想起我说的这句话。</a:t>
            </a:r>
          </a:p>
          <a:p>
            <a:r>
              <a:rPr lang="zh-CN" altLang="en-US"/>
              <a:t>祝大家都能取得满意的成绩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F5DE-05D2-4626-B471-83D91107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7D1EC-FF31-49AA-A2A2-968F9E40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我们正在筹划一场比赛，出题费与讲评所得全数捐赠给京阿尼的灾后重建。比赛大概会在洛谷与</a:t>
            </a:r>
            <a:r>
              <a:rPr lang="en-US" altLang="zh-CN" dirty="0"/>
              <a:t>LOJ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欢迎大家届时积极参加！</a:t>
            </a:r>
            <a:endParaRPr lang="en-US" altLang="zh-CN" dirty="0"/>
          </a:p>
          <a:p>
            <a:r>
              <a:rPr lang="zh-CN" altLang="en-US" dirty="0"/>
              <a:t>如果大家有意向的也可以向我投题！要求原创</a:t>
            </a:r>
            <a:r>
              <a:rPr lang="en-US" altLang="zh-CN" dirty="0"/>
              <a:t>+</a:t>
            </a:r>
            <a:r>
              <a:rPr lang="zh-CN" altLang="en-US" dirty="0"/>
              <a:t>难度至少</a:t>
            </a:r>
            <a:r>
              <a:rPr lang="en-US" altLang="zh-CN" dirty="0"/>
              <a:t>NOIP</a:t>
            </a:r>
            <a:r>
              <a:rPr lang="zh-CN" altLang="en-US"/>
              <a:t>提高组第二题以上。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01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个人情况简介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最终参加了重庆大学，华中科技大学，华东师范大学自主招生复试，均取得今年的降分录取资格</a:t>
            </a:r>
          </a:p>
          <a:p>
            <a:r>
              <a:rPr lang="zh-CN"/>
              <a:t>然后选择了华中科技大学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3282315"/>
            <a:ext cx="6738620" cy="1247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4283710"/>
            <a:ext cx="6435725" cy="90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85" y="5188585"/>
            <a:ext cx="6194425" cy="1073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年自主招生情况分析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在教育部要求下，各大高校均缩减招生数量，提高初审门槛（基本上所有高校全部要求</a:t>
            </a:r>
            <a:r>
              <a:rPr lang="zh-CN" altLang="en-US" b="1"/>
              <a:t>省一</a:t>
            </a:r>
            <a:r>
              <a:rPr lang="zh-CN" altLang="en-US"/>
              <a:t>，绝大多数高校取消了科创类奖项的初审资格）</a:t>
            </a:r>
          </a:p>
          <a:p>
            <a:r>
              <a:rPr lang="zh-CN" altLang="en-US"/>
              <a:t>也有部分硬核高校基本上没变（例：浙江大学）</a:t>
            </a:r>
          </a:p>
          <a:p>
            <a:r>
              <a:rPr lang="zh-CN" altLang="en-US"/>
              <a:t>华五及以上高校基本上都要笔试（清北复交浙科南等）</a:t>
            </a:r>
          </a:p>
          <a:p>
            <a:r>
              <a:rPr lang="zh-CN" altLang="en-US"/>
              <a:t>所有学校均增加了体育科目测试，测试难度因校方意愿而异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自主招生情况分析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因为初审门槛大幅度提高，很多学校出现没有招满，甚至初审就没有报满的情况：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以武汉地区为例，多的撑死（华科，武大），少的报不满</a:t>
            </a:r>
          </a:p>
          <a:p>
            <a:r>
              <a:rPr lang="zh-CN" altLang="en-US"/>
              <a:t>（华中农业大学是可以接受非省一 所以呈现反常趋势）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7950"/>
            <a:ext cx="71151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自主招生情况分析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由于很多学校初审都招不满，或者是大比例减少了通过人数（因为只有一等奖可以通过了）</a:t>
            </a:r>
          </a:p>
          <a:p>
            <a:r>
              <a:rPr lang="zh-CN" altLang="en-US"/>
              <a:t>所以复试难度变得很低，很多没招满的学校甚至去了就过</a:t>
            </a:r>
          </a:p>
          <a:p>
            <a:r>
              <a:rPr lang="zh-CN" altLang="en-US"/>
              <a:t>但是相对应的 由于优惠力度减小，一般都是线下</a:t>
            </a:r>
            <a:r>
              <a:rPr lang="en-US" altLang="zh-CN"/>
              <a:t>20</a:t>
            </a:r>
            <a:r>
              <a:rPr lang="zh-CN" altLang="en-US"/>
              <a:t>分，所以对高考的要求陡然提升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自主招生的流程是啥？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阳光高考网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届的一些建议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自主招生选学校志愿一定要慎之又慎，</a:t>
            </a:r>
            <a:r>
              <a:rPr lang="zh-CN" altLang="en-US">
                <a:solidFill>
                  <a:srgbClr val="FF0000"/>
                </a:solidFill>
              </a:rPr>
              <a:t>拉开级差</a:t>
            </a:r>
            <a:endParaRPr lang="zh-CN" altLang="en-US"/>
          </a:p>
          <a:p>
            <a:r>
              <a:rPr lang="zh-CN" altLang="en-US"/>
              <a:t>一定要给自己</a:t>
            </a:r>
            <a:r>
              <a:rPr lang="zh-CN" altLang="en-US">
                <a:solidFill>
                  <a:srgbClr val="FF0000"/>
                </a:solidFill>
              </a:rPr>
              <a:t>保底和后路</a:t>
            </a:r>
            <a:r>
              <a:rPr lang="zh-CN" altLang="en-US"/>
              <a:t>，自招最大的作用不是上名校而是</a:t>
            </a:r>
            <a:r>
              <a:rPr lang="zh-CN" altLang="en-US">
                <a:solidFill>
                  <a:srgbClr val="FF0000"/>
                </a:solidFill>
              </a:rPr>
              <a:t>防止高考出现意外</a:t>
            </a:r>
          </a:p>
          <a:p>
            <a:r>
              <a:rPr lang="zh-CN" altLang="en-US">
                <a:solidFill>
                  <a:srgbClr val="FF0000"/>
                </a:solidFill>
              </a:rPr>
              <a:t>文化课</a:t>
            </a:r>
            <a:r>
              <a:rPr lang="zh-CN" altLang="en-US">
                <a:solidFill>
                  <a:schemeClr val="tx1"/>
                </a:solidFill>
              </a:rPr>
              <a:t>必须予以重视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听说明年自招取消？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很遗憾，对于这则消息我不能否定，我也不能确认一定会。</a:t>
            </a:r>
          </a:p>
          <a:p>
            <a:r>
              <a:rPr lang="zh-CN" altLang="en-US"/>
              <a:t>更常见的版本：明年自主招生会全面纳入</a:t>
            </a:r>
            <a:r>
              <a:rPr lang="zh-CN" altLang="en-US">
                <a:solidFill>
                  <a:srgbClr val="FF0000"/>
                </a:solidFill>
              </a:rPr>
              <a:t>综合评价</a:t>
            </a:r>
            <a:r>
              <a:rPr lang="zh-CN" altLang="en-US"/>
              <a:t>体系</a:t>
            </a:r>
          </a:p>
          <a:p>
            <a:r>
              <a:rPr lang="zh-CN" altLang="en-US"/>
              <a:t>那么 综合评价是啥？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常见的综合评价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北京大学博雅计划               清华大学领军计划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8110"/>
            <a:ext cx="3590925" cy="268605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6767195" y="2379345"/>
          <a:ext cx="2754630" cy="296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2752725" imgH="2962275" progId="Paint.Picture">
                  <p:embed/>
                </p:oleObj>
              </mc:Choice>
              <mc:Fallback>
                <p:oleObj r:id="rId4" imgW="2752725" imgH="29622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7195" y="2379345"/>
                        <a:ext cx="2754630" cy="296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594</Words>
  <Application>Microsoft Office PowerPoint</Application>
  <PresentationFormat>宽屏</PresentationFormat>
  <Paragraphs>55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宋体</vt:lpstr>
      <vt:lpstr>Arial</vt:lpstr>
      <vt:lpstr>Calibri</vt:lpstr>
      <vt:lpstr>Calibri Light</vt:lpstr>
      <vt:lpstr>Office 主题</vt:lpstr>
      <vt:lpstr>Bitmap Image</vt:lpstr>
      <vt:lpstr>2019自主招生与综合评价情况速递</vt:lpstr>
      <vt:lpstr>个人情况简介</vt:lpstr>
      <vt:lpstr>2019年自主招生情况分析</vt:lpstr>
      <vt:lpstr>2019自主招生情况分析</vt:lpstr>
      <vt:lpstr>2019自主招生情况分析</vt:lpstr>
      <vt:lpstr>自主招生的流程是啥？</vt:lpstr>
      <vt:lpstr>2020届的一些建议</vt:lpstr>
      <vt:lpstr>听说明年自招取消？</vt:lpstr>
      <vt:lpstr>常见的综合评价</vt:lpstr>
      <vt:lpstr>综合评价大概介绍</vt:lpstr>
      <vt:lpstr>一些对OIer友好的综合评价学校</vt:lpstr>
      <vt:lpstr>一些备考建议</vt:lpstr>
      <vt:lpstr>如果你想走的更远</vt:lpstr>
      <vt:lpstr>硬广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2019自主招生与综合评价情况速递</dc:title>
  <dc:creator/>
  <cp:lastModifiedBy>zcysky@126.com</cp:lastModifiedBy>
  <cp:revision>383</cp:revision>
  <dcterms:created xsi:type="dcterms:W3CDTF">2015-05-05T08:02:00Z</dcterms:created>
  <dcterms:modified xsi:type="dcterms:W3CDTF">2019-07-22T10:48:00Z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