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2"/>
  </p:notesMasterIdLst>
  <p:sldIdLst>
    <p:sldId id="256" r:id="rId2"/>
    <p:sldId id="257" r:id="rId3"/>
    <p:sldId id="258" r:id="rId4"/>
    <p:sldId id="259" r:id="rId5"/>
    <p:sldId id="262" r:id="rId6"/>
    <p:sldId id="263" r:id="rId7"/>
    <p:sldId id="260" r:id="rId8"/>
    <p:sldId id="261" r:id="rId9"/>
    <p:sldId id="264" r:id="rId10"/>
    <p:sldId id="265" r:id="rId11"/>
    <p:sldId id="266" r:id="rId12"/>
    <p:sldId id="267" r:id="rId13"/>
    <p:sldId id="268" r:id="rId14"/>
    <p:sldId id="269" r:id="rId15"/>
    <p:sldId id="270" r:id="rId16"/>
    <p:sldId id="271" r:id="rId17"/>
    <p:sldId id="281" r:id="rId18"/>
    <p:sldId id="279" r:id="rId19"/>
    <p:sldId id="276" r:id="rId20"/>
    <p:sldId id="277" r:id="rId21"/>
    <p:sldId id="274" r:id="rId22"/>
    <p:sldId id="275" r:id="rId23"/>
    <p:sldId id="282" r:id="rId24"/>
    <p:sldId id="283" r:id="rId25"/>
    <p:sldId id="284" r:id="rId26"/>
    <p:sldId id="285" r:id="rId27"/>
    <p:sldId id="286" r:id="rId28"/>
    <p:sldId id="287" r:id="rId29"/>
    <p:sldId id="293" r:id="rId30"/>
    <p:sldId id="360" r:id="rId31"/>
    <p:sldId id="361" r:id="rId32"/>
    <p:sldId id="288" r:id="rId33"/>
    <p:sldId id="289" r:id="rId34"/>
    <p:sldId id="290" r:id="rId35"/>
    <p:sldId id="291" r:id="rId36"/>
    <p:sldId id="292" r:id="rId37"/>
    <p:sldId id="355" r:id="rId38"/>
    <p:sldId id="356" r:id="rId39"/>
    <p:sldId id="357" r:id="rId40"/>
    <p:sldId id="358" r:id="rId41"/>
    <p:sldId id="359" r:id="rId42"/>
    <p:sldId id="362" r:id="rId43"/>
    <p:sldId id="363" r:id="rId44"/>
    <p:sldId id="364" r:id="rId45"/>
    <p:sldId id="365" r:id="rId46"/>
    <p:sldId id="294" r:id="rId47"/>
    <p:sldId id="295" r:id="rId48"/>
    <p:sldId id="296" r:id="rId49"/>
    <p:sldId id="297" r:id="rId50"/>
    <p:sldId id="298" r:id="rId51"/>
    <p:sldId id="299" r:id="rId52"/>
    <p:sldId id="300" r:id="rId53"/>
    <p:sldId id="301" r:id="rId54"/>
    <p:sldId id="302" r:id="rId55"/>
    <p:sldId id="305" r:id="rId56"/>
    <p:sldId id="303" r:id="rId57"/>
    <p:sldId id="307" r:id="rId58"/>
    <p:sldId id="308" r:id="rId59"/>
    <p:sldId id="309" r:id="rId60"/>
    <p:sldId id="311" r:id="rId61"/>
    <p:sldId id="306" r:id="rId62"/>
    <p:sldId id="312" r:id="rId63"/>
    <p:sldId id="313" r:id="rId64"/>
    <p:sldId id="314" r:id="rId65"/>
    <p:sldId id="315" r:id="rId66"/>
    <p:sldId id="310" r:id="rId67"/>
    <p:sldId id="319" r:id="rId68"/>
    <p:sldId id="318" r:id="rId69"/>
    <p:sldId id="320" r:id="rId70"/>
    <p:sldId id="317" r:id="rId71"/>
    <p:sldId id="321" r:id="rId72"/>
    <p:sldId id="327" r:id="rId73"/>
    <p:sldId id="328" r:id="rId74"/>
    <p:sldId id="329" r:id="rId75"/>
    <p:sldId id="337" r:id="rId76"/>
    <p:sldId id="338" r:id="rId77"/>
    <p:sldId id="339" r:id="rId78"/>
    <p:sldId id="340" r:id="rId79"/>
    <p:sldId id="341" r:id="rId80"/>
    <p:sldId id="304"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29" y="782"/>
      </p:cViewPr>
      <p:guideLst/>
    </p:cSldViewPr>
  </p:slideViewPr>
  <p:notesTextViewPr>
    <p:cViewPr>
      <p:scale>
        <a:sx n="1" d="1"/>
        <a:sy n="1" d="1"/>
      </p:scale>
      <p:origin x="0" y="0"/>
    </p:cViewPr>
  </p:notesTextViewPr>
  <p:notesViewPr>
    <p:cSldViewPr snapToGrid="0">
      <p:cViewPr varScale="1">
        <p:scale>
          <a:sx n="65" d="100"/>
          <a:sy n="65" d="100"/>
        </p:scale>
        <p:origin x="3154" y="5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19-07-30T01:38:00.008"/>
    </inkml:context>
    <inkml:brush xml:id="br0">
      <inkml:brushProperty name="width" value="0.05292" units="cm"/>
      <inkml:brushProperty name="height" value="0.05292" units="cm"/>
      <inkml:brushProperty name="color" value="#92D050"/>
    </inkml:brush>
    <inkml:brush xml:id="br1">
      <inkml:brushProperty name="width" value="0.05292" units="cm"/>
      <inkml:brushProperty name="height" value="0.05292" units="cm"/>
      <inkml:brushProperty name="color" value="#00B0F0"/>
    </inkml:brush>
    <inkml:brush xml:id="br2">
      <inkml:brushProperty name="width" value="0.05292" units="cm"/>
      <inkml:brushProperty name="height" value="0.05292" units="cm"/>
      <inkml:brushProperty name="color" value="#FF0000"/>
    </inkml:brush>
  </inkml:definitions>
  <inkml:trace contextRef="#ctx0" brushRef="#br0">20191 5583 356 0,'-15'0'1'0,"1"0"7"15,7 0-5-15,-2 0 45 16,7 0 3-16,2 0-10 16,0 0-22-16,0 0-12 15,0 0 3-15,0 0 13 16,0 0 15-16,-2 0-5 16,-4 0-11-16,-5 0-9 0,0 0-9 15,4 9-3-15,-9-2 1 16,5 0-2-16,6 0 0 15,-9 3-1-15,9 1 1 16,-8 4-1-16,8 4 0 16,-9 1-2-16,9 7 3 15,-5-1-2-15,7 3 0 16,3-2-1-16,0 6-1 16,0-3 3-16,0 0 1 15,16-4-3-15,3-8 0 16,-2-2-5-16,13-4 8 15,-4-2 2-15,6 0 0 16,3-2-2-16,-1-6-1 0,1-2-5 16,-2 0-9-1,1 0 8-15,-4-24 7 0,0-7 1 16,-9-4 6-16,-3-3-1 16,-1 1-5-16,-4 4 4 15,-11 4-3-15,0 3 1 16,-2 0-3-16,0 4 3 15,0 1-3-15,0 4 4 16,0 3 5-16,0 3 11 16,-7 6-10-16,-7-3 2 15,-4 1 2-15,-7 0-4 16,5-2-8-16,-1-3 2 16,0 1-3-16,-6 0 2 15,6 2-3-15,-9-3-1 0,2 6 0 16,-7 3-3-16,1-1 4 15,-1 4-1-15,7 0-8 16,-2 0-9-16,10 0-19 16,-5 0-47-16,9 23-43 15,0 12-59-15</inkml:trace>
  <inkml:trace contextRef="#ctx0" brushRef="#br0" timeOffset="964.829">20258 6020 22 0,'0'0'71'0,"0"0"-54"15,0 0-2-15,0 0 16 16,0 0 2 0,0 0-15-16,0-5-14 15,0 5-3-15,-2 0-1 0,2 0 8 16,0 0-3-16,0 0-5 16,0 0-6-16,0 0-13 15,0 13 19-15,0 15 12 16,0 4 24-16,0 7-12 15,0-1 3-15,0-4-1 16,-6-5-24-16,6-7 1 16,-4-4-2-16,4-4 1 15,-2 0-2-15,2-1-1 16,0-3 1-16,0-4 4 0,0-1-1 16,0-5 13-16,0 0-3 15,0 0-4-15,0 0-1 16,0 0 0-1,0 0-1-15,0 0 0 0,0 0 2 16,-3 0 2-16,3 0 2 16,0 0-6-16,0 0-5 15,0 0-2-15,0 0-2 16,-2 0 1-16,2 0 1 16,-6 0 9-16,4 0 4 15,-1 0 3-15,1 0-5 16,-9 0-1-16,5 0-9 15,-7 2 8-15,-2 13-2 0,-7 6-7 16,-1 3 0 0,-6 5 0-16,-3 4 4 0,-2 0 1 15,-1-1 1-15,1-2 1 16,6-6-3-16,8-11 2 16,12-2-2-16,-3-7 0 15,11-4-4-15,0 0-8 16,0 0-70-16,3-7-83 15,22-9 68-15,-2-3-32 16</inkml:trace>
  <inkml:trace contextRef="#ctx0" brushRef="#br0" timeOffset="1417.789">20324 6302 98 0,'0'0'20'0,"0"0"-14"0,0 0 5 15,0 0-1-15,0 0-10 16,0 0-6-16,18 4 6 15,1 22 30-15,-1 8 5 16,14 4 11-16,0 1-29 16,-3 3 4-16,-1-8-4 15,4-4-4-15,-10-9-13 0,-9-9 2 16,3-8-2 0,-13-4-2-16,-3 0-23 15,0-7-13-15,-14-18-92 0</inkml:trace>
  <inkml:trace contextRef="#ctx0" brushRef="#br0" timeOffset="1918.295">20209 6115 18 0,'0'0'102'0,"0"0"-98"15,0 0-2-15,0 0 26 16,0 0 0-16,0 0 1 15,-31-4-18 1,23 4 8-16,-13 13-13 0,-1 3 8 16,0 14 13-16,-13 10-1 15,-9 6-19-15,3 7-4 16,-4-4-2-16,0-6-1 16,10-11-17-16,11-13-23 15,11-19-43-15,13 0-92 16</inkml:trace>
  <inkml:trace contextRef="#ctx0" brushRef="#br0" timeOffset="2415.307">20421 6180 134 0,'0'0'48'0,"0"0"-29"15,0 0 29-15,0 0-4 16,0 0-33-16,0 0-9 16,-7 0-2-16,7 0-4 15,0 0-2-15,0 7-1 16,4 2 7-16,13 5 9 15,1 4 6-15,1 0-4 0,7 1-4 16,-5-2 10-16,-1-1-2 16,3-5-12-16,-6 0 0 15,-10-1-3 1,6 0 0-16,-11 2-32 0,3 4-47 16,-5 3-20-16,0 0-60 15</inkml:trace>
  <inkml:trace contextRef="#ctx0" brushRef="#br0" timeOffset="3058.93">20157 7049 35 0,'0'0'100'0,"0"0"-100"16,0 0 0-16,0 0 3 15,0 0 16-15,0 0 6 16,5 166-16-16,14-147-9 16,-1-4-9-16,7-5 9 15,-5-10 3-15,9 0 12 0,0 0-4 16,1-14 9-16,-3-10 11 15,-7-3-18-15,-7 1 8 16,-7 0-9-16,-6 3 7 16,0-2 0-16,0 1-3 15,-19 5 4-15,-11 3 1 16,8 3-21-16,-10 6 0 16,4 7 4-16,5 0-4 15,3 0-3-15,-5 15-31 16,7 18-42-16,1 5-61 15</inkml:trace>
  <inkml:trace contextRef="#ctx0" brushRef="#br0" timeOffset="5395.653">22444 7089 9 0,'0'0'77'0,"0"0"-77"16,0 0 5-16,0 0 11 16,0 0 15-16,0 0-6 15,0 0-3-15,-6 0-1 16,6 0 11-16,0 0 5 16,-3 0 1-16,3 0-8 15,0 0-9-15,0 0 0 0,0 0 3 16,-2 0-1-1,-1 0-1-15,-2 0 8 16,0 0-12-16,2 0-8 16,-7 0-4-16,4-7-6 0,-5 3 0 15,4 0-1-15,-4 0 1 16,5 2 7-16,-4 2 0 16,7 0-7-16,1 0 3 15,0 0-6-15,2 0-6 16,0 0-9-16,-9 0 18 15,4 10 3-15,0 16-3 16,-6 3-12-16,8 1-2 16,3 3 12-16,0-6 2 15,0-5 0-15,0-6-4 16,0-12-5-16,16-4-11 0,3 0 6 16,13 0-5-16,-6-4 19 15,14-19 21 1,-3-4-16-16,-2 2 3 0,-1 1-5 15,1 3-1-15,-13 3 0 16,3-1-2-16,-5-1 0 16,-3-1 0-16,-10-7 0 15,1-1 0-15,-8-6-1 16,0 1-5-16,0 2-19 16,0 7 22-16,-17 5-9 15,-8 10 12-15,1 0 3 16,-2 5 3-16,2 5-3 15,-6 0 0-15,10 0-3 16,1 5-1-16,1 8 1 0,-1 12 0 16,4 6 0-16,-2 5-15 15,2 4-11-15,-2-2-24 16,6-2-33-16,4-11-20 16</inkml:trace>
  <inkml:trace contextRef="#ctx0" brushRef="#br0" timeOffset="6577.452">24412 6978 32 0,'0'0'112'0,"0"0"-105"16,0 0 1-16,0 0 36 16,0 0-11-16,0 0-20 0,-18-36-5 15,18 34 12-15,-2 2 9 16,-1 0-3-16,3 0-7 16,0 0-7-16,-2 0-11 15,-5 0 1-15,4 0 4 16,1 2-4-16,2 8 13 15,-2 3-14-15,2 7-2 16,0 4 1-16,0-2 0 16,0 6 1-16,16-5-1 15,2-6-9-15,6-8 6 16,3-6-16-16,4-3 9 16,-5 0 10-16,9-5 12 15,-3-14-8-15,0-5 1 16,0 1-4-16,-14-2-1 15,3-3 3-15,-10 0 0 0,-4-5 1 16,-7 2-2-16,0-1 4 16,0 4-2-16,-18 7 5 15,-6 3-4-15,-10 4 0 16,-1 8 3-16,1 2-2 16,-3 4 3-16,-3 0-1 15,5 0-8-15,1 9-2 16,9 18-3-16,-3 15-72 15,9 0-41-15,6-1-112 16</inkml:trace>
  <inkml:trace contextRef="#ctx0" brushRef="#br0" timeOffset="7876.901">20183 8419 99 0,'0'0'40'15,"0"0"-18"-15,0 0 21 16,0 0-8-16,0 0-6 16,0 0-14-16,-21 0 1 15,18 0-9-15,-7 0 14 16,3 9-17-16,-10 8 8 15,2 8-7-15,0 7-3 16,8 3-1-16,-4 9-1 0,11-7 4 16,0-6 0-16,0-6-4 15,0-12-6-15,14-3-1 16,9-7-3-16,5-3 10 16,-6 0 1-16,8 0 2 15,-6-11 0-15,2-4 3 16,-3-6-4-16,5-2-2 15,-10-2 5-15,1-3-2 16,-4-3 0-16,-1 0 0 16,-11 4-2-16,-1-2-1 15,-2 3 8-15,0 3-2 16,0 1-3-16,0 5 1 0,-14 2 11 16,-4 6 6-16,1 2-14 15,-3 5-1-15,1-1-6 16,1 3 5-16,-3 0-5 15,-3 0 8-15,8 0-8 16,0 11-14-16,9 6-21 16,-7 3-34-16,11 4-18 15,-7-1-37-15</inkml:trace>
  <inkml:trace contextRef="#ctx0" brushRef="#br0" timeOffset="9093.625">22775 8359 119 0,'0'0'11'16,"0"0"-9"-16,0 0 47 15,0 0-6-15,0 0-25 16,0 0 9-16,-101-7-5 15,84 6-11-15,-5-3 12 16,-3 4-8-16,5-1 1 16,-10 1-2-16,9-3 3 15,-3 0-2-15,-2 1 4 16,7 2-8-16,1-3 7 16,-1 3-7-16,3 0-7 15,0 0-4-15,5 0 0 0,4 8-7 16,-7 5 7-1,9 9-5-15,-6 0 4 0,9-2-2 16,2 5 1-16,0 0-3 16,0-5-1-16,0-1 2 15,0 2 0 1,18-2-1-16,-2-4 5 0,6-2-4 16,1-9-15-16,1-1 3 15,-6-3 1-15,12 0 8 16,-4 0 7-16,8 0 15 15,1-7-9-15,5-6-1 16,-8 3-5-16,-7 2 0 16,5-3-1-16,-11 5 1 15,-4-5 0-15,4 0-11 0,-8-6 3 16,-4 0 6-16,-2-2 4 16,1-2 2-16,-6 2-1 15,0-3 0 1,0 3 0-16,0 2 3 0,0-1-6 15,0 4 4-15,-11-3 3 16,-2 0 4-16,4 3-5 16,-8 2-5-16,1 5 11 15,0 5 15-15,0 2-1 16,-3 0-9-16,-7 0-1 16,3 0-12-16,-12 13-2 15,5 2-1-15,7 2-1 16,-8-5-16-16,9 2-24 15,-3-2-23-15,8 1-15 16,4-1-45-16,-1-4-78 0</inkml:trace>
  <inkml:trace contextRef="#ctx0" brushRef="#br0" timeOffset="10311.925">24693 8319 76 0,'0'0'22'0,"0"0"-14"0,0 0 28 15,0 0 1-15,0 0-21 16,0 0 1-16,-101 16 4 16,88 0-15-16,0-1-1 15,5 7 18-15,-8 1-3 16,6 4-7-16,4 1 2 15,1-4-5-15,-1 3-6 16,6-2-2-16,0-3-2 16,0-1 1-16,0-4-1 15,0 3-6-15,14-6 6 16,7-1 8-16,8-5-8 16,6-5-13-16,4-3 13 15,4 0 15-15,-2-7-9 0,4-12 5 16,-4 0-3-16,-8 1-6 15,-3-1-1-15,-9 3 1 16,-8 1 0-16,1 1 1 16,-7-1 2-16,2-1 8 15,-4-1 4-15,-3 3 1 16,4 1-9-16,-6-3 16 0,0 7 6 16,0-4-19-1,0 0-1-15,0-2-4 16,-8 1 3-16,0 5 2 15,-5-1-2-15,-3 5 14 16,0 3-14-16,-3 1 5 16,1-4-7-16,-3-1 19 0,-9 1-19 15,4 3-8-15,2 2 0 16,-5 0-8-16,6 0-4 16,-4 0-8-16,3 18-17 15,6-3-29-15,2 7-21 16,0 0-46-16,-3-6-94 15</inkml:trace>
  <inkml:trace contextRef="#ctx0" brushRef="#br0" timeOffset="11691.212">25330 7736 180 0,'0'0'73'0,"0"0"-66"15,0 0 2-15,0 0 28 16,0 0-1-16,0 0-20 15,-2 0-11-15,-6 8 0 16,-5 10-1-16,-6 0 6 16,-4 5-2-16,-1 7 3 15,2 0 3-15,-8 4-8 16,0-1-1-16,8-5-1 16,2-12-2-16,6-5-1 15,14-11 5-15,0 0 11 0,0 0-17 16,0 0-6-16,0 0 6 15,0 0 3-15,14 0 2 16,6 0-4-16,4 0-1 16,11 0-1-16,7 0-1 15,8 0 2-15,4 0 0 16,9 0 4-16,-5 0-4 16,4 0-26-16,-18 0-28 15,-4 0 16-15,-14 0-5 0,-8-2-3 16,-4-3-25-1,-11 0-21-15</inkml:trace>
  <inkml:trace contextRef="#ctx0" brushRef="#br0" timeOffset="12161.064">25389 7819 122 0,'0'0'92'0,"0"0"-73"16,0 0 2-16,0 0 33 16,0 0-12-16,0 0-36 15,-8 0-6-15,8 0-19 16,8 0 8-16,14 0 11 15,12 0 7-15,14 0-6 16,-7 7 3-16,7 0-2 16,3 3 2-16,-4 1-4 15,-5 1-2-15,-2 3-10 16,-5-6 11-16,-12-2-2 16,-5-2 3-16,-6-2-5 15,-7-3-2-15,-5 0 3 0,0 0 4 16,0 0 11-16,0 0 16 15,0 2 3 1,0 0 4-16,0-1 6 16,0-1-3-16,0 4-14 15,-17-3-7-15,-1 5-16 0,-3 3-7 16,-9 6-49-16,8 6-35 16,-10 5-42-16,-3-1-98 15</inkml:trace>
  <inkml:trace contextRef="#ctx0" brushRef="#br0" timeOffset="12508.618">25209 8096 7 0,'0'0'29'0,"0"0"9"16,0 0-25-16,0 0-5 15,0 0-5-15,0 0-3 16,32 154-26-16</inkml:trace>
  <inkml:trace contextRef="#ctx0" brushRef="#br0" timeOffset="12809.622">25596 8090 37 0,'0'0'2'0,"0"0"-2"16,0 0 5-16,0 0 6 15,0 0 13-15,0 0 1 16,34 177-16-16,-34-143-7 16,0 0 2-16,0-10 7 15,0-10-6-15,0-6-5 16,0-8-6-16,0 0-50 15</inkml:trace>
  <inkml:trace contextRef="#ctx0" brushRef="#br0" timeOffset="13051.236">25934 7970 44 0,'0'0'3'16,"0"0"26"-16,0 0 14 0,0 0 0 15,0 0-25-15,0 0-12 16,0 83 3 0,0-57 0-16,-2 4-2 15,-11 4-7-15,-4-5-83 0,0-3-45 16</inkml:trace>
  <inkml:trace contextRef="#ctx0" brushRef="#br0" timeOffset="14075.531">25238 8176 35 0,'0'0'80'0,"0"0"-57"16,0 0 6-16,0 0 5 15,0 0-16-15,0 0-12 16,-34 12 4-16,23-1-7 16,-3-2-2-16,2 2 8 15,-10 1-8-15,10-3 3 16,-1 2-3-16,-2-3 2 16,11-3-3-16,-5-2 0 15,7-3 3-15,0 1-3 16,2-1 0-16,-12 6 0 0,7 1 0 15,0 0-3 1,-8 1 2-16,2 3-2 16,3-2 3-16,-3-1 0 15,7-4 0-15,1-1 0 0,3-3 0 16,0 0-2-16,0 0-1 16,0 0 3-16,0 0 1 15,0 0 0-15,0 0 3 16,0 0-1-16,-8 4-2 15,2 4 8-15,1 1-2 16,-3-1-6-16,6 1 3 16,-1-7-3-16,3-2 0 15,0 0 1-15,0 0 2 0,0 0-3 16,0 0 4-16,0 0-3 16,0 0 2-16,0 0-1 15,0 0 3-15,0 0-1 16,0 0 1-16,0 0-6 15,0 0-1-15,0 0-5 16,0 2 6-16,22 3 3 16,-2 0-3-16,10 2 6 15,2-2-1-15,7-2-2 0,6-1 4 16,-4-2-7 0,8 0 1-16,1 0-1 15,2 0 0-15,10 0 3 16,-12 0 1-16,3 0 0 0,-5 0-3 15,-9 0 1-15,-7 0 0 16,0 0-2-16,-10-5-2 16,-5 2 2-1,5 3 0-15,2 0 0 16,-5 0 0-16,1 0 0 0,1 0-1 16,2 0 0-16,-5 0 1 15,-11 0 0-15,5 0-5 16,-12 0-20-16,0 0-33 15,0 0-40-15,0-9-12 16</inkml:trace>
  <inkml:trace contextRef="#ctx0" brushRef="#br0" timeOffset="14324.924">25305 8276 128 0,'0'0'58'15,"0"0"-58"-15,0 0-8 16,0 0-9-16,0 0 17 0,0 0 5 16,37 0 8-1,-3 0-8-15,3 0-4 16,11 0 3-16,-7 2-4 15,7 3-38-15,-2-5-50 0</inkml:trace>
  <inkml:trace contextRef="#ctx0" brushRef="#br0" timeOffset="14729.255">25919 8233 106 0,'0'0'66'0,"0"0"-52"15,0 0-12-15,0 0 7 16,0 0-9-16,0 0-8 16,-138 123-84-16</inkml:trace>
  <inkml:trace contextRef="#ctx0" brushRef="#br0" timeOffset="16032.333">24934 8398 17 0,'0'0'50'15,"0"0"-11"-15,0 0-15 16,0 0-4-16,0 0-11 16,0 0-1-16,35 151 6 15,-33-119-1-15,3-3-3 16,1-5 2-16,-4-9-6 15,1-2-5-15,-3-6 9 16,0-2-6-16,0-5 2 0,0 0 14 16,2 0 3-1,0 0-2-15,-2 0-20 16,0 0-1-16,0 0-4 16,6 0 4-16,-6 0 1 0,0 0 0 15,0 0-1-15,3 0-8 16,-1 0-3-16,10 0 11 15,-5 0 7-15,11 0-1 16,9 0-2-16,-3 0-3 16,8 0-1-16,2 0 3 15,3 0-1-15,-2 0-1 16,-1 0 1-16,1 0-2 16,5 0 0-16,-1 5-1 15,0 2 1-15,7 0 0 16,-7 0 0-16,6-2 5 0,-8-3-3 15,2-2-2 1,-1 0-2-16,-4 0 2 0,-5 0 4 16,1 0-4-16,2 0 2 15,-3 0-1-15,-8 0 0 16,2 3-1-16,2-1 0 16,-9-1 2-16,-4-1 1 15,2 0-3-15,-1 0 0 16,2 0-3-16,2 0 3 15,-2 0 2-15,-4 0-2 16,4 4-2-16,-1-4-1 16,0 2-8-16,-7-2-4 0,1 0-3 15,-5 0-1 1,-3 0-16-16,2 0-10 0,-2 0 6 16,0 0-21-16,0-2-22 15</inkml:trace>
  <inkml:trace contextRef="#ctx0" brushRef="#br0" timeOffset="16265.614">25982 8442 48 0,'0'0'7'15,"0"0"-1"-15,0 0-1 0,0 0 1 16,0 0-5 0,0 0 10-16,0 192 2 0,-8-178-4 15,8-5-2-15,-3-9-3 16,3 0-4-16,0 0-25 16</inkml:trace>
  <inkml:trace contextRef="#ctx0" brushRef="#br0" timeOffset="17173.608">26008 8173 28 0,'0'0'82'0,"0"0"-82"16,0 0 0-16,0 0-7 15,0 0 7-15,0 0-6 16,-2-4-10-16,2 1 16 0,0 3 1 16,4 0 11-16,7 0 1 15,-2 0 5-15,1 0 2 16,6-2-4-16,3-1 3 15,8-2-12-15,-4 0 0 16,0 2-6-16,5-2 2 16,-6 1-3-16,5 3 2 15,-9-1-1-15,-1 2-1 16,-2 0-2-16,0 0-6 16,-13 0-4-16,5 0 9 15,1 0 3-15,-5 0 0 0,2 0 0 16,-3 0-3-16,5 0 0 15,-7 0 3 1,2 2 0-16,-2 3 0 0,0-5 2 16,3 1-1-16,2-1 4 15,-5 4-2-15,6-4 0 16,-4 1-2-16,0-1-1 16,-2 2 0-16,3-2-1 15,-3 0 1-15,0 0 3 16,0 0-1-16,0 0 2 15,0 5 3-15,0 0 7 16,0 6 4-16,-5 2 14 16,-20 4-17-16,2 5 16 15,2 2-9-15,-11-1-3 16,6 1-8-16,2-3-8 16,3-4-3-16,-1-7-31 0,3-10-91 15</inkml:trace>
  <inkml:trace contextRef="#ctx0" brushRef="#br0" timeOffset="17525.608">26435 8242 78 0,'0'0'53'16,"0"0"-48"-16,0 0-2 15,0 0 7-15,0 0 8 16,0 0-7-16,-6 246-5 16,6-216-1-16,0-2 6 15,0-10-4-15,-5-4-2 16,-6-4-5-16,9-4-1 0,-9 0-36 16,6-1-52-16</inkml:trace>
  <inkml:trace contextRef="#ctx0" brushRef="#br0" timeOffset="17771.948">26135 8705 188 0,'0'0'48'15,"0"0"-41"-15,0 0 48 16,0 0 10-1,0 0-65-15,0 0-25 16,4-29 25-16,29 7 6 16,10 4-6-16,4-1 0 0,1 7-29 15,-7 1-16-15,3 7-1 16,-21-2-54-16</inkml:trace>
  <inkml:trace contextRef="#ctx0" brushRef="#br0" timeOffset="18300.766">25357 8537 85 0,'0'0'0'0,"0"0"5"15,0 0-5-15,0 0 5 16,0 0 6-16,0 0 18 16,0 85-8-16,0-54 5 0,0-5-1 15,0-8-15-15,0-5-4 16,0-11-1-16,0-2-5 16,0 0-23-16,0-12-35 15,0-19-15-15,0-2-1 16</inkml:trace>
  <inkml:trace contextRef="#ctx0" brushRef="#br0" timeOffset="18652.195">25357 8537 45 0,'0'27'55'15,"0"-27"4"-15,0 0-13 16,0 0-10-16,0 0-7 16,0 0-5-16,-8 0-4 0,8 0-16 15,0 0-4 1,0 0-5-16,0 0-7 0,8 0 6 15,14-5 6-15,10 0 5 16,4 3 3-16,7-3-5 16,-4 0-3-16,9 4-1 15,-9-3-5-15,4 2 0 16,-15 2-1-16,0-2-9 16,-10 2 7-16,-4 0 6 15,-12 0 0-15,-2 0-10 16,0 0 13-16,0 0 3 15,0 0 10-15,0 2 1 16,0 9 15-16,0 2 7 16,0-1-15-16,0 2-9 15,0 3-4-15,0 3-6 16,-2 6 2-16,-4 7-4 16,3-1-14-16,1 0-108 0</inkml:trace>
  <inkml:trace contextRef="#ctx0" brushRef="#br0" timeOffset="33096.198">20377 8479 4 0,'0'0'26'0,"0"0"-22"16,0 0 40-16,0 0-3 15,0 0-15-15,0 0 1 0,-28 0 0 16,28 0 0-16,0 0 24 16,0 0 15-16,0 0-27 15,0 0-2-15,0 0 3 16,0 0-2-16,0 0-20 16,0 0-4-16,0 0-4 15,0-1-10-15,0 1-6 16,0 0 6-16,19-5 29 15,5 2 3-15,2-2-13 16,6-1 2-16,11 1-18 16,-4 0 3-16,8-2 4 0,-3 0-7 15,6-2-2-15,-1 3 9 16,5 1-3 0,-9 5-5-16,-6 0 1 15,4 0-3-15,-6 0 1 0,-3 4 4 16,-2 0-3-16,-8-1-1 15,6-3-1-15,2 0 1 16,-1 0-1-16,-5 0 4 16,6 0-4-16,0 0 0 15,0 2 0-15,-7 0 2 16,2-2-2-16,-5 3 3 16,1-1-2-16,-1 1-1 0,-3-1 1 15,1-2 2-15,1 2 1 16,3 1-4-1,-5-1 0-15,-1 3 1 16,1 1-1-16,-1-1 0 0,7-3 0 16,-6 3 1-16,-1-2 0 15,3 2 0-15,-3-4-1 16,9 5 4-16,-7-1-4 16,-1-5 0-16,1 2-4 15,5 1 3-15,-3-3 1 16,-2 4 0-16,12 4 4 15,-8-4-4-15,3 3 2 16,2-1-2-16,-8-1 2 16,-3-1 0-16,3-2-2 15,7 4 2-15,-8-1-2 16,9 1 0-16,-2 4 0 16,2-4 0-16,0 3 0 0,-5-5 1 15,3-1-1-15,-7-2-2 16,-1 2 1-16,-1-3-9 15,1 0 3-15,6 0 7 16,-5 0 1-16,-1 0-1 16,4 0 2-16,-1 0-5 15,-4 0 0-15,-1 0 2 16,-8 0-4-16,4 0-13 16,1 0 7-16,-6 0 11 15,2 0-8-15,-5 0 0 0,9 0 4 16,-9 0-14-16,6 0-4 15,5 0-41-15,0 0-64 16,-3 0-39-16</inkml:trace>
  <inkml:trace contextRef="#ctx0" brushRef="#br0" timeOffset="33934.935">22539 7264 80 0,'0'0'63'16,"0"0"-52"-16,0 0 27 16,0 0-4-16,0 0-21 15,0 0-7-15,0 0-4 16,0 0-2-16,0 0-14 15,0 0 14-15,0 18 39 16,0 12 7-16,0 0-13 16,0 6-8-16,0-4-1 15,0 7 10-15,0-3-9 16,4 6 1-16,5-1-10 16,-6 2 0-16,4 7-4 0,-1 3 6 15,-1 0-5-15,-5-4 1 16,2-7 1-16,-2 1 4 15,3-14-13-15,3 2 2 16,-6 3-1-16,2 1-3 16,2 4 6-16,-4-7-3 15,2-3-1-15,0-4-2 16,-2-4-2-16,3-5-1 16,-3-1-1-16,0-3 0 15,0 2 0-15,6-3 2 16,-6 7-2-16,0-2 0 15,2 1 2-15,-2 0 2 0,0-1 1 16,0 2-2-16,0-4-1 16,0 7 1-16,0-2 2 15,0-4 9-15,0-4-2 16,0-7-1-16,0-4-5 16,0 0-6-16,0 0-9 15,0 0-64-15,0 0-49 16,7-2-106-16,7-11 6 15</inkml:trace>
  <inkml:trace contextRef="#ctx0" brushRef="#br0" timeOffset="34642.221">22809 8495 338 0,'0'0'32'0,"0"0"-28"16,0 0-4-16,0 0 26 16,0 0-20-16,0 0-4 15,40 0 9-15,-17 4-1 16,-1 1 32-16,0 0-5 16,6 3-21-16,-7-1 11 15,9-1-4-15,-8-1-10 16,8 2 2-16,2-2-7 0,2 0-3 15,1-3 2-15,2 3-2 16,-3-2 1-16,3-3-2 16,-3 0 1-16,3 0-5 15,4 2 3-15,-5-2-2 16,6 0 4-16,1 3-5 16,-6-2 1-16,-1 5 2 15,5 1-3-15,-4 2 7 16,-5-2-6-16,-9 2 2 15,7 0 1-15,-12-6 2 16,1 2-3-16,-1-2-2 0,1-1 8 16,7 0-2-16,-5 4-7 15,9 1 0 1,-7-1 3-16,6 2-2 16,-7-1-1-16,-2-2 0 0,5 2 0 15,-7-4 1-15,1-1-1 16,-2-1 1-16,2-1 1 15,5 4 0-15,5-3 0 16,5 1-2-16,-2 4 1 16,0-1-2-16,3 2 3 15,-14-1-1-15,5 0-1 16,-4-1-1-16,-7-3 1 16,4 1 0-16,-1 0 0 15,9-2 0-15,-5 4 0 0,3-1 4 16,4 3-4-1,3 1 0-15,0-5 0 16,-5-1 1-16,-4-2-1 0,-8 0-1 16,-8 0 1-16,-7 0-12 15,2 0-24-15,6 0-43 16,-8 0-66-16,0-2-91 16</inkml:trace>
  <inkml:trace contextRef="#ctx0" brushRef="#br0" timeOffset="35795.487">22618 7141 181 0,'0'0'70'0,"0"0"-33"15,0 0 38-15,0 0-10 16,0 0-15-16,0 0-4 15,-13-11-3-15,13 11-9 16,0 0-5 0,0 0-4-16,0 0-10 0,16 0-11 15,16 0 20-15,7 0 4 16,12 0-2-16,1 0-14 16,4 0 0-16,5-4-4 15,-8-3-1-15,11-1-3 16,-4-4-3-16,4 5 0 15,2 2 1-15,-3 0-2 16,-7 4 0-16,-6-2 0 16,-13 3 0-16,-1 0 0 15,-3 0 0-15,3 0 0 16,5 0-4-16,-4 0 2 0,4 3 1 16,3 5 2-16,-5 2 1 15,-2-1-1-15,4 2-1 16,-9-4 0-16,-7 0 4 15,4-3-3-15,-10 0-1 16,1-3 0-16,-1 3-1 16,5-4-2-16,-5 3 1 15,-1 2-1-15,3-3 3 16,1 4 0-16,4-5-3 16,-7-1 1-16,1 2 0 0,-1-2-4 15,4 0-3-15,-11 3 2 16,3-1-3-16,2-2 6 15,-2 0 2 1,2 0 0-16,-4 3-4 0,0-1 5 16,-3 2-9-16,1-4-3 15,-4 0-4-15,8 0-17 16,-2 0-11-16,2 0-13 16,4 0-21-16,-3 1-5 15,3 5-14-15,-4-3-27 16</inkml:trace>
  <inkml:trace contextRef="#ctx0" brushRef="#br0" timeOffset="36443.981">24590 7321 26 0,'0'0'23'0,"0"0"69"0,0 0-30 16,0 0-26-16,0 0 5 15,0 0 0-15,21 206-13 16,-16-161 4 0,6 3-1-16,-7 8-7 0,6-1 11 15,-5 2 7-15,2 0-15 16,1-7 5-16,-3-5-2 16,4-5-8-16,-6-9-10 15,-3-5 0-15,0 0-7 16,0 1-1-16,0 5 6 15,0 2 4-15,0 5-3 16,0 2-3-16,0-3 6 16,0-5 1-16,0-5-4 0,0-4 2 15,0-2-3 1,0 0-6-16,-3-2 1 0,-4 2 1 16,5-1 3-16,2 1-2 15,0-1-5-15,0 5 6 16,0 3-1-16,0 1 2 15,0 4 4-15,0 0-5 16,0-3-4-16,0-2 4 16,0-9 0-16,0-2-2 15,0-9-3-15,0-4-2 16,0 0 0-16,0-3-1 16,0-2-2-16,0 0-5 15,0 0-35-15,12-2-20 0,-12-39-114 16,0-23-77-16</inkml:trace>
  <inkml:trace contextRef="#ctx0" brushRef="#br0" timeOffset="44503.49">21875 4253 64 0</inkml:trace>
  <inkml:trace contextRef="#ctx0" brushRef="#br1" timeOffset="103930.72">20911 6684 25 0,'0'0'66'0,"0"0"-42"15,0 0-2-15,0 0 20 16,0 0-2-16,0 0-15 16,-26 5-5-16,26-5 12 15,0 0-1-15,0 0 1 16,0 3-7-16,0-3 0 15,0 0-4-15,-6 0-5 16,6 0 0-16,0 0 11 16,0 0-4-16,0 0-6 15,0 0 1-15,0 0-10 0,0 0-3 16,0 0 15-16,0 0-17 16,0 0-1-16,0 0 2 15,0 0 5-15,0 0 1 16,0 0 2-16,0 0-2 15,0 0-4-15,0 0-6 16,0 0 0-16,13 0 1 16,9 0-1-16,1 0 4 0,-1 0-3 15,-1 0 1-15,5 0 0 16,-4 0 0 0,5 0 2-16,-4 0 1 15,-2-3 1-15,9-2-3 0,-8-2 4 16,10 0-4-16,0 0-2 15,0 5-1-15,0-3 1 16,-9 5-2-16,2-2 0 16,-4 2 1-16,-8 0 0 15,3 0 1-15,-3 0-1 16,2 0 2-16,2 0-1 16,-6-3-1-16,4 3 2 15,-7-2-4-15,3 2 1 0,-4 0-1 16,6 0 1-1,2 0 1-15,0 0 3 0,-1 0-3 16,2 0 3 0,-4 0-3-16,4 0 4 0,2 0-3 15,-1 0-1-15,1 0 2 16,-2 0-4-16,0 0 3 16,0 0-1-16,-3 0 3 15,3 0-3-15,0 0 0 16,-3 0 0-16,-3 0 0 15,4 0 0-15,2 0 1 16,-2 0-1-16,4 0 1 0,-5 0-1 16,8 0 0-1,-2 0-1-15,-3 0 0 16,1 0 1-16,0 0 0 16,-2 0 2-16,4 0-2 0,-3 0 1 15,3 0 1-15,-4 0-2 16,4 0 0-16,-3 0 0 15,-2 0 0-15,1 2 2 16,-5 1-2-16,2-3 0 16,1 2 0-16,-8-2 0 15,8 0-2-15,-5 0 1 16,5 0-1-16,0 0 1 16,-2 0 0-16,0 0 1 15,2 0-2-15,-9 0 0 16,8 0 0-16,-7 0 2 15,6 0 0-15,-7 0 0 16,-1 0-1-16,9 0-1 0,-10 0 2 16,3 0 0-16,-3 0-4 15,7 0-4-15,-7 0 3 16,-2 0-4-16,0 0-14 16,0 0-34-16,0 0-73 15,12 0 8-15,-7 0 26 16,-1 0-72-16</inkml:trace>
  <inkml:trace contextRef="#ctx0" brushRef="#br1" timeOffset="104389.954">22193 6442 154 0,'0'0'60'0,"0"0"-30"16,0 0 18-16,0 0-17 16,0 0-31-16,0 0-8 15,-17 0 0-15,17 7 8 16,3 4 0-16,13 2 0 15,0 1 0-15,-7 1 3 0,8 0-2 16,-4-6-2-16,-1 5 4 16,-7-5-1-16,-3-2 2 15,0 0 1-15,-2-4-3 16,0 4 6-16,0 2 16 16,0 8 5-16,0 5 11 15,0 3-8-15,-9 4-3 16,-8-3-6-16,4-5 10 15,-4-2-8-15,13-9-11 16,-7-1-3-16,4-1-5 16,-5 0-6-16,-6 3-6 15,2 9-83-15,0-2-87 0,-3-2-115 16</inkml:trace>
  <inkml:trace contextRef="#ctx0" brushRef="#br1" timeOffset="105772.859">22267 7345 72 0,'0'0'76'0,"0"0"-69"0,0 0 22 16,0 0 25-1,0 0 0-15,0 0-22 16,-15-3-17-16,15 3-8 15,0 0 0-15,0 0-3 16,-2 0-3-16,2 0-1 0,0 3 0 16,0 10 5-16,0 5-3 15,0-2-2-15,0 5 3 16,0 3-2-16,0 9-1 16,0 6 1-16,0-1 0 15,0-3 3-15,0-4-4 16,0-2 1-16,0-3 0 15,0-4 0-15,2-1 3 16,1 0-2-16,-3 4 1 0,0 4 0 16,7-1 4-1,-7 3-3-15,0 0 2 16,0-6 1-16,0-5-2 16,0-3-4-16,0-1 5 0,0 0 0 15,0 4-4-15,0 1-1 16,0 2 1-16,0 2 0 15,0-4 0-15,0-1-1 16,0-7-1-16,0 3 0 16,0-6 0-16,0 2 3 15,0 3-2-15,0 0 1 16,0-4-1-16,0 1 0 16,0-4 1-16,0-3-1 15,0-5-1-15,0 0 1 16,0 0 0-16,0 0 7 15,0 0 0-15,0 0-7 16,0 0-1-16,0 0 2 0,0 0-2 16,0 0-6-16,0 0-3 15,0 0-18-15,0 0 5 16,0 0 18-16,0 0-7 16,-7 0-6-16,2 0-5 15,0-3-58-15,-6-12 20 16,-3-2 39-16,5-1-1 15,-4-2 8-15,1 1 14 16,5-2 14-16,-4 2-7 16,6-3 14-16,3 3-16 0,-6 5-2 15,4 5 16-15,4 8 7 16,0 1-5-16,0 0-4 16,0 0-17-16,0 0-3 15,0 0-4-15,0 0 2 16,0 0 2-16,0 0 3 15,0 10 6-15,6 4 0 16,5 3 3-16,4 2 4 16,-3 1-2-16,-5-3 4 15,6-2-9-15,-8-4-2 16,7-5-2-16,-10 0 0 16,0-6-2-16,1 0 2 15,-3 0 1-15,2 0 7 16,-2 0-1-16,0 0-5 15,9 0-2-15,-5 0 4 0,8 0-1 16,-2 0 0-16,3 0-3 16,1 0-1-16,4-16 3 15,-2-5-4-15,0-7-48 16,-9-6-61-16,-7-1-134 16</inkml:trace>
  <inkml:trace contextRef="#ctx0" brushRef="#br1" timeOffset="107671.745">21993 8188 125 0,'0'0'26'16,"0"0"-26"-16,0 0 5 15,0 0 30-15,0 0-8 16,0 0 4-16,0 0 11 15,0 0 11-15,0 0 9 16,0 0 3-16,0 0-11 16,0 0-12-16,0 0-14 15,0 0-3-15,0 0-3 0,0 0-1 16,-10 0-7 0,3 0-2-16,-5 0 15 0,-1 0-6 15,3 0-1-15,-7 0-13 16,2 0 4-16,-2 0 3 15,0 0 0-15,1 0 11 16,0 0-9-16,-2 0-12 16,1 0 2-16,2 0-6 15,0 0 4-15,6 0-3 16,-7 0 3-16,0 0-4 16,-2 0 1-16,1 1 4 0,2 2-3 15,-2-3-1-15,4 3 3 16,0-3 2-1,-3 0-2-15,4 0 5 16,-11 0-3-16,11 0-4 16,-10 0 0-16,10 0 2 15,-1 0-3-15,-2 0 0 0,0 0-1 16,8 0 3-16,-7 0-3 16,1 0 5-16,5 0 3 15,-6 0-6-15,1 0 0 16,0 0-2-16,5 0 0 15,-5 0-1-15,-3 0 2 0,0 0 2 16,0 0-2 0,0 0-1-16,6 0 0 15,-3 0 2-15,-4 0 1 0,7 0-2 16,2 0-1 0,-6 0 0-16,7 0 1 15,-4 3 2-15,1-3-3 0,1 1 0 16,-4-1 1-16,9 3-1 15,-11-1 1-15,5-2-1 16,3 3 0-16,-7-2-1 16,9 3 1-16,-9-2 0 15,7 1 0-15,-3-3 0 16,-2 0-1-16,5 2 1 16,-9-2-3-16,2 1 3 15,-2-1 0-15,7 0 0 16,-8 0 4-16,0 0-3 0,0 0-2 15,1 0 1-15,0 0-1 16,3 0 2-16,-4 0 0 16,10 0-1-16,-6 0 1 15,0 0-1-15,5 0 0 16,-3 0 1-16,-2 0-1 16,-1 0-1-16,6 0 1 15,-7 0-1-15,3 0-1 16,5 0 2-16,-4 0 0 15,7 0 0-15,-1 0 0 16,-7 0 0-16,10 0 0 16,-3 0 0-16,-4-1 1 15,7 1 0-15,0 0-1 0,-8 0 2 16,5-2-2 0,3-1 0-16,-6 1 0 0,5 2 0 15,-1 0 0-15,1 0 1 16,-5 0-1-16,2 0 2 15,6-4-2-15,0 4 0 16,-2 0 1-16,-1 0 2 16,3 0-3-16,-8-1 1 15,6 1 0-15,-1-3 0 16,-7 1-1-16,4 2 0 16,-5-3 0-16,6 3 0 15,0-1 0-15,-5 1 0 16,7 0 2-16,0-3-2 15,-6 3 0-15,5 0 0 0,4-3 0 16,-3 3 0-16,3 0 0 16,0 0-5-16,0 0 0 15,0 0-17-15,0 0-25 16,0 0-67-16,0-3-51 16,0 2-28-16,3-6 60 15,16-5 22-15,-1-9-18 16</inkml:trace>
  <inkml:trace contextRef="#ctx0" brushRef="#br1" timeOffset="108420.328">20869 7973 10 0,'0'0'164'0,"0"0"-81"16,0 0-38-16,0 0 10 15,0 0-21-15,0 0-25 16,0 0 14-16,0 0-16 0,0 0 2 15,0 0 4-15,-9 5-3 16,0 0 2-16,-7 4-10 16,0 1 2-16,-2-1-4 15,-1 5 14 1,-4-2-10-16,3 4 17 0,1-6-9 16,1 0-3-16,2 1-5 15,3-5 10-15,8 1-12 16,-6 0-2-16,6-2-2 15,2-1-3-15,0-4 0 16,3 0 5-16,0 4-1 0,0-4 1 16,0 0 0-1,0 1-1-15,-6-1 0 0,4 5 1 16,0-3 2-16,2 2 2 16,-3-3-1-16,1 1 3 15,-6-2 5-15,3 6 6 16,-1 0 2-16,-7-1-17 15,-3 6-1-15,0-2-1 16,-2-2 0-16,1-1 2 16,7 0 0-16,5-5 0 15,5 2 4-15,0-3-6 16,0 0-6-16,0 0-7 16,0 0-8-16,0 0 3 15,0 0-1-15,0 0 9 16,5 3 7-16,10 4 0 15,4-2 3-15,4 2 3 16,-1-2-1-16,-3 1-2 0,7 0 0 16,-2-4 0-16,-2 2 7 15,6 1-7-15,-11 1-6 16,3-3-5-16,-1 3-61 16,-1-1 4-16,4-3-60 15,-15-2-84-15</inkml:trace>
  <inkml:trace contextRef="#ctx0" brushRef="#br0" timeOffset="162264.638">20302 7226 48 0,'0'0'16'0,"0"0"-16"15,0 0 0-15,0 0 11 16,0 0-11-16,0 0-6 15,0 0 6-15,0 0 6 16,0 0-1-16,0 0 9 16,0 0 16-16,-2 0-11 15,2 0-6-15,-3 0 10 16,3 0-9-16,0 0-7 16,0 0-2-16,0 0 6 0,0 0 10 15,0 0 10-15,0 0 2 16,0 0-5-16,0 0-7 15,0 0-10-15,0 0-4 16,0 0 0-16,0 0-1 16,0 0 8-16,0 0 15 15,0 0 12-15,0 0 3 16,0 0-9-16,0 0-11 0,0 0-5 16,0 0-10-1,0 0 2-15,0 0-1 0,0 0 2 16,0 0 0-1,0 0 3-15,0 0-1 0,0 0-8 16,0 0-1-16,0 0 1 16,0 0-2-16,0 0 0 15,-2 0 1-15,2 0 2 16,0 1 1-16,0 6-5 16,0 5 1-16,0 1-4 15,0 3 2-15,0-4 0 16,0-2-2-16,0-1 2 15,0-2 1-15,0 3 2 0,0 0 4 16,0 5 2 0,0 1-7-16,0-2 0 15,0 3-3-15,0-3 1 16,0-2-1-16,0-5 0 0,0 2-1 16,0 1 0-16,0 3 0 15,0-1 0-15,0 1 1 16,0-1 1-16,0-3 2 15,0 6 0-15,0-3 0 16,0 2 1-16,0-5 0 16,0 1-3-16,0-4 1 15,0 2-2-15,2 0 0 16,-2 5-1-16,0-3 0 16,3-1 0-16,-3-4-1 15,2 5 2-15,-2-3-1 16,6 1 1-16,-6 0-1 0,0 2 0 15,2 7 0-15,-2 0 2 16,3-4-1-16,-3-1-2 16,0 0 1-16,2-5-2 15,-2 4 1-15,2-4 1 16,-2-4 2-16,0 4 3 16,0-1-2-16,0 2 3 15,0 3-2-15,7-1 0 16,-7 2-3-16,3 0 1 15,-3-2-2-15,0 1 0 16,2 1 2-16,-2-5 0 16,0-2 1-16,0-2-2 15,0-1 1-15,0-2 4 16,0 0-4-16,0 0-2 16,0 5 2-16,0 2 0 0,0 5-2 15,0 2 1 1,0 0-1-16,0 0 0 0,0-5 0 15,0-2 3-15,0-4-3 16,0-3 0-16,0 5 2 16,0 0 1-16,0-3-2 15,0 3-1-15,0-5 0 16,0 5 0-16,0-3 0 0,0 5 0 16,0-2 1-1,0 5-1-15,0-3 1 16,0 0 0-16,0-1-1 15,0-3 2-15,0 0-2 0,0-1 2 16,0-2-2-16,0 2 5 16,0 1-5-16,0-1 2 15,0 5-2-15,0 3 0 16,-5 4 0-16,-2 3 0 16,5-5 0-16,0 1 2 15,2-6-2-15,0 0 0 16,0 0 0-16,0-2 0 15,0-4 1-15,-3-1 0 16,3 0-1-16,0 2 0 16,0 2 0-16,0 1 1 15,0-1-1-15,0 5-1 16,0 0 1-16,-2 1 0 0,2 0 0 16,-6-5 1-16,4 0 0 15,2 0-1-15,-3 3 0 16,1 0 0-16,2 1 1 15,0-1-2-15,0-3 3 16,0-3-2-16,0-2 0 16,0 0 1-16,0 0 1 15,0 0-2-15,-3 0 0 16,1 0 0-16,2 0 0 16,0 2 0-16,-7 3 1 15,5-2-1-15,2-2 0 16,-3 2 0-16,3-3 1 0,0 0-1 15,0 0 1 1,0 0-1-16,0 0 1 0,0 0-1 16,0 0-3-16,0 0-7 15,0 0-59-15,0 0-66 16,0 0-113-16,0-7-120 16</inkml:trace>
  <inkml:trace contextRef="#ctx0" brushRef="#br0" timeOffset="164298.229">20472 7081 97 0,'0'0'82'0,"0"0"-79"16,0 0 7-16,0 0 22 16,0 0 4-16,0 0-16 15,-3 1-6-15,3-1 13 16,0 0 22-16,0 2 14 15,-3-2 4-15,3 0-21 0,0 0-19 16,0 0 2 0,0 0-12-16,0 0-3 15,0 0 8-15,0 0 7 16,0 0 11-16,0 0-3 16,0 0-7-16,0 0-11 0,0 0-9 15,0 0-6-15,0 0-4 16,0 0-4-16,0 0-1 15,0 0 5-15,0 5 0 16,14 0 8-16,-7 0-4 16,4-3 3-16,3 1-5 15,-4-1-2-15,3 0-3 16,6 1 3-16,-4-3 10 16,2 2-7-16,-2-2 4 15,2 3 0-15,-4 0-5 0,-4-2-1 16,6 2 3-16,0 0-3 15,-4-2 2-15,0-1-3 16,2 0 5 0,0 3-3-16,3-3 1 0,-6 0 5 15,5 0-1-15,2 0-4 16,-4 3 0-16,4-1 2 16,-2 0-5-16,2 2 7 15,-2-3-2-15,-5-1-4 16,1 0 4-16,3 0-4 15,-7 0-1-15,3 0 2 16,5 0 1-16,-6 0-2 16,4 0 1-16,4 0 1 15,-2 0-3-15,2 0 2 16,-4 0-1-16,4 0 1 0,0 0 5 16,2 0-7-16,-3 0 2 15,3 0-2-15,-1 0 0 16,1 0 1-16,-2 0-1 15,2 0 0-15,-1 0 0 16,1 0 1-16,5 0-1 16,-5 0 0-16,1 0 3 15,2 0-1-15,-5 0-2 16,8 0 0-16,-6-1 0 16,-1 1 2-16,1-4-4 15,-1 4 3-15,1 0-1 16,-4-2 0-16,1 2 1 0,1-2-1 15,-2-1 1 1,4 3-1-16,-1-3 0 0,7 2 0 16,-4-2 0-16,-3 0-1 15,6 2 1-15,-1-2 1 16,-1 3-1-16,-7-3 0 16,4 3 0-16,-3 0 0 15,3 0 0-15,-6 0 0 16,-4 0 0-16,3 0 0 15,4 0 1-15,-2 0-1 16,-5 0 0-16,7 0 0 0,0 0 0 16,2 0 0-16,7 0-1 15,-7 3 0 1,1 0 1-16,-1-2 1 16,1 2 0-16,-4-3 0 0,2 0-1 15,-4 0 0-15,-4 0 0 16,3 0 0-16,4 3-1 15,-9-2 1-15,7-1 0 16,-1 3 0-16,-6 0-1 16,5-3 2-16,1 0-1 15,0 0 0-15,-4 0 0 16,6 0-1-16,-2 0 1 16,-2 0 1-16,0 0-1 15,4 0 0-15,-10 0 0 0,7 0-1 16,-10 0 1-16,9 0 0 15,-7 0 0-15,8 0 0 16,-7 0 2-16,8 0-2 16,-6 0 0-16,8 0 0 15,-11 0 0-15,7 0-1 16,-9 0 0-16,1 0-1 16,-1 0 1-16,4 0 1 15,-2 0 1-15,-4 0-1 16,0 0 2-16,0 0-2 15,0 0-2-15,0 0 0 0,0 0 1 16,0 0 1 0,2 0 1-16,-2 0 0 15,0 0-1-15,0 0 1 16,0 0-1-16,0 0 0 16,0 0-1-16,0 0-20 15,5 0-42-15,3 4-152 0,-8 2-165 16</inkml:trace>
  <inkml:trace contextRef="#ctx0" brushRef="#br2" timeOffset="175854.627">20604 7328 4 0,'0'0'5'0,"0"0"5"0,-3 0 0 15,3 0 2-15,0 0-3 16,0 0 10-16,0 0-2 16,-2 6-17-16,0 5 4 15,-4-5-3-15,3 1 5 16,3-5 9-16,0-2 2 15,0 0 7-15,0 0-5 16,0 0-9-16,0 4 0 0,0 1-3 16,0 2-6-1,0 2-1-15,0 3 1 0,0 0 3 16,0-4 0-16,0 3 0 16,0-4 21-16,0 5-9 15,0 1-3-15,0-3-6 16,0 3-1-16,0-4-1 15,0 3-2-15,0 0 0 16,9-1 1-16,-7-1-1 16,0 2 4-16,1 0-1 15,5-1 8-15,-4-3-9 16,-2-1-2-16,-2-2-2 16,2-5 1-16,-2 5-1 15,0-1-1-15,3 6 0 16,5 4 0-16,-3-1 21 0,-5 0-14 15,4-3-6-15,2-4 1 16,-6-2 1-16,0-4-2 16,3 2 1-16,-3 1-1 15,3 4-1-15,-3 3 5 16,3 3-1-16,-1 1 2 16,-2-3-3-16,2-3 0 15,-2-1 1-15,0 0 2 16,0 2 3-16,0 0-3 15,0-2 0-15,0 3-1 16,0-5-1-16,0-2 8 0,0 3-5 16,0-5-3-16,0 8-2 15,0-2-1-15,0 0-1 16,0 5 1-16,0 0-1 16,0 1 2-16,0 0-1 15,0-1 2-15,0 1 6 16,-2-4-2-16,-3 3-1 15,5-4 1-15,-3 0 0 16,-6-6 1-16,9 3-3 16,0 2-4-16,-2 1 0 15,2-2 1-15,-2-2 0 16,2-4 1-16,0 3 3 16,0-3 0-16,0 0-3 15,0 0-1-15,0 0-2 0,0 0 0 16,0 0 0-1,0 0-3-15,0 0-6 0,0 0 6 16,0 0-55-16,0 0-81 16,0-3-120-16</inkml:trace>
  <inkml:trace contextRef="#ctx0" brushRef="#br2" timeOffset="176669.592">20591 7378 6 0,'0'0'11'15,"0"0"-10"-15,0 0 9 16,0 0 10-16,0 0-5 16,0 0 9-16,0 0 8 0,0 0-9 15,0 0-5-15,0 0-12 16,0 10-3-1,-5 4 10-15,2-3-4 0,-1 0 18 16,-6 7-19-16,5-4 27 16,-8 7-17-16,-1-1-4 15,9-2 7-15,-5-10-12 16,5-3-9-16,5-5 3 16,0 0-3-16,0 0-38 15,0-7-59-15,0-8-51 16</inkml:trace>
  <inkml:trace contextRef="#ctx0" brushRef="#br2" timeOffset="176840.082">20591 7378 17 0</inkml:trace>
  <inkml:trace contextRef="#ctx0" brushRef="#br2" timeOffset="177025.413">20591 7378 17 0,'27'-57'56'0,"-27"57"2"0,0 0-14 0,0 0-34 0,0 0-10 16,0 0-13 0,20 2 13-16,1 8 17 0,6 5-2 15,5 1-8 1,0 0 6-16,0 5 5 15,-6-9-4-15,4 3 4 0,-13-8 0 16,0-2-10-16,-12-3-6 16,-3-2 0-16,-2 0-1 15,0 0 2-15,0 0 0 16,0 0-3-16,0-9-45 16,-21-11-168-16</inkml:trace>
  <inkml:trace contextRef="#ctx0" brushRef="#br2" timeOffset="178871.653">19737 7234 13 0,'0'0'0'0,"0"0"0"16,0 0 0-16,0 0 6 15,0 0-5-15,0 0 10 16,30 12 2-16,-30-12-2 16,0 3 22-16,0 0 18 15,0-2-12-15,0 3-25 16,0-2-1-16,0 0 0 15,0 6-8-15,0-2 4 16,3 4 29-16,0 4-21 16,0-1-3-16,5 3-3 0,-6 1 6 15,1-2-1-15,5 10 1 16,-3-1-3-16,-3 9 5 16,8 8 12-1,-6 4-21-15,-1 6-5 0,8 1 25 16,-7-3-4-16,1-3-5 15,5-8 1-15,-8-9-9 16,0-8-2-16,-2-7-7 16,0 1 11-16,0-6-4 15,0 1-5-15,0 1 3 0,0 1 1 16,0 0 0-16,0 1-8 16,0-2 0-16,0 1-2 15,0 0 0-15,0-3 0 16,0 3-2-1,0 0 5-15,0-3-1 0,0-1 0 16,0 1 0-16,-2-4 0 16,0 6 2-16,-1-7-4 15,-4 2 3-15,5 6-3 16,-1-1-1-16,3-1-4 16,-4 6 5-16,-2-5 3 15,6 3-3-15,-3-1 0 16,1-1 0-16,2-2 0 15,0 2 2-15,0 1-2 16,0-1 1-16,0 1 0 16,-5 2 0-16,3 1-1 15,-5 0 0-15,4-2 0 0,3-5-1 16,0-1 1-16,-2-7 0 16,2 5 0-16,0-2-1 15,0 1 1-15,0 0 2 16,-3-3-1-16,3 1-1 15,0-1-2-15,-2 3 2 16,2 2-2-16,0 5-1 16,0 0 3-16,0 4 4 0,0 0-3 15,0-6 0 1,0 0-1-16,0-8 0 16,0-2-1-16,0 0-5 15,0 0 4-15,0 0 2 16,0 0 2-16,0 0 2 0,0 5-4 15,0 0 0-15,0 3 1 16,0-1-1-16,-6-3 6 16,6-3-6-16,0-1 0 15,0 0 1-15,0 0 0 16,0 0-1-16,0 5 0 16,0 5-2-16,0 5 2 15,0 3-2-15,0-3 2 16,0-1 0-16,0-4 0 0,0-5 2 15,0-3-2 1,0-2 1-16,0 0-1 16,0 0-6-16,0 0-9 15,0 0 15-15,0 0 5 16,0 0-3-16,0 0 8 0,0 0-5 16,0 0 0-16,0 0-1 15,0 0-1-15,0 0-1 16,0 0 1-16,0 0-1 15,0 0-2-15,0 0 0 16,0 0-2-16,0 0-5 16,0 0 3-16,0 0-2 15,0 0-14-15,0 0-3 16,0 0-8-16,0 2 27 0,0 2 0 16,0-2 4-16,0-1 3 15,0 3 0-15,0-4 2 16,0 0-5-1,0 0-6-15,0 0-27 16,0 0-22-16,0 0 12 16,0 0-18-16,0 0-23 0,-2 0 11 15,-11 0-134-15</inkml:trace>
  <inkml:trace contextRef="#ctx0" brushRef="#br2" timeOffset="179396.132">19668 8426 69 0,'0'0'34'16,"0"0"-24"-16,0 0 9 15,0 0 2-15,0 0-8 0,0 0 18 16,0-19 19-16,0 12-11 16,0-1-21-16,0 4-10 15,0 4 5-15,0 0-2 16,0 0 6-16,0-3 11 15,-3 1 7-15,0 0-14 16,-6 2-3-16,9 0 24 16,0 0-17-16,0 0-18 15,0 0-7-15,0 0 0 16,0 0 2-16,0 0 4 16,0 0-6-16,0 0-11 0,0 7 4 15,17 15 7-15,13 6 2 16,-8 4 6-1,8 0 1-15,-6-4 9 0,-1-6-6 16,-4-6-9-16,-11-6 1 16,2-3 6-16,-5 1-6 15,5-4 7-15,-6 1 11 16,-4-2-9-16,0-3-4 16,0 0-2-16,0 0 1 15,0 0 9-15,0 0 0 16,0 0 11-16,0 0 5 15,0-3-20-15,3-9-3 16,-1 0-2-16,6-2-2 16,0-4-6-16,3 2 0 0,7 1-2 15,1 2-31 1,10 3-67-16,-3-6-121 0,-4-8-9 16</inkml:trace>
  <inkml:trace contextRef="#ctx0" brushRef="#br2" timeOffset="181479.465">20562 9172 207 0,'0'0'157'16,"0"0"-111"-16,0 0-35 16,0 0 49-16,0 0-1 15,0 0-31-15,0 0-21 16,0 0-4-16,0 0 1 15,0 0 10-15,0 0 4 16,0 0-2-16,2 0-4 16,13 0 3-16,3 0-3 15,3 0-7-15,-1 0 2 16,10 0-1-16,-6 0 5 16,2 0-3-16,-5 0-4 15,6 0 3-15,-4 0-1 16,4 0-1-16,-3 0-1 15,-1-3 3-15,4-1 0 0,-3-4 1 16,2 6 3-16,-5-3 1 16,9 3 0-16,-8 0-7 15,8 2 1-15,0 0-2 16,-9 0 0-16,2 0-1 16,4 0-1-16,-8 0 2 15,1-4-3-15,8 3 5 16,-11 1-2-16,5 0 3 15,-2 0-3-15,3 0 0 16,-2 0-4-16,-3 0 0 16,3 0 2-16,5 0 6 15,-4 0-1-15,-7 0-5 0,2 0-1 16,1 0 1-16,-2 0 0 16,2 0 3-16,3 0-3 15,4 0 1-15,-5 0-3 16,4 0 1-16,-6 5 2 15,5-3-3-15,-6 0 4 16,0 1-4-16,-1-3 0 16,-6 0 1-16,3 2-1 15,3-2 0-15,3 4 0 16,-4-1 1-16,4 0-1 16,1-1 0-16,-1 0 0 15,3-2 0-15,-1 3 0 16,1-1 0-16,-2 3 0 0,7-4 1 15,-3 5-1-15,2-1-1 16,-7-2 0-16,-4 3 0 16,0-1-1-16,-11-3 2 15,1 3 0-15,6-5-1 16,-9 0 1-16,12 2 3 16,-1-2-3-16,-3 0 1 15,9 3-1-15,2-1 0 16,1 1 0-16,-4 4 1 15,3-3 0-15,-6 1-1 16,0 0 0-16,0-3-1 16,-8-2 2-16,5 2-1 0,6 1 0 15,-4-3-1-15,-4 0 0 16,5 0 1-16,-1 0-1 16,2 0-1-16,0 0 1 15,-2 2 1-15,-10 0 0 16,9-2 0-16,-4 3 0 15,1-3-1-15,-3 0-2 16,8 0-2-16,0 0 2 16,3 0 2-16,-1 0 1 15,-2 0-1-15,2 0 1 16,-4 0-1-16,-6 0 1 16,2 0 0-16,-6 0 0 0,-1 0 0 15,-2 0-5-15,5 0-2 16,1 0 3-16,-4 0-3 15,-2 0 2-15,3 0 0 16,-3 0 3-16,0 3-2 16,0-3 1-16,0 0-9 15,0 0-8-15,0 0-18 16,0 0 4-16,0 0-6 16,0 0 12-16,0 0 8 15,0 0 6-15,0 0 5 16,0 0 4-16,-14-15-6 15,-9-6-12-15,-7 0 19 16,-2-3 3-16,1 0 1 0,7 4 1 16,-3 6-1-1,20 8 2-15,-4 2 11 0,9 4 14 16,2 0-27-16,-3 0-14 16,3 0-20-16,0 0 34 15,0 0 5-15,16 13 3 16,8 1-1-16,2 5-5 15,8 3 5-15,5-1 3 16,5 3-2-16,-7-3 1 16,-8-4-3-16,-8-3 0 15,-14-4-4-15,2-2 9 16,-9-6 19-16,0-2 22 0,0 3 12 16,0 0-7-1,-16 4-19-15,-14 3-26 0,-4-1-9 16,-1 5-1-16,3-6-1 15,10 0-1-15,3 12-40 16,6 10-137-16,-4 0-350 16</inkml:trace>
  <inkml:trace contextRef="#ctx0" brushRef="#br1" timeOffset="-211154.351">23012 8925 35 0,'0'0'16'0,"0"0"17"16,0 0 7-16,0 0 4 16,0 0 5-16,0 0 11 15,-2 6 1-15,-4-6-4 16,6 0-7-16,-2 2-2 15,2-2-14-15,0 0-8 16,0 0-3-16,0 0 1 16,0 0-5-16,0 0 7 0,0 0 6 15,0 0 0-15,0 0-1 16,0 0-3-16,0 0-10 16,0 0-5-1,0 0-10-15,0 0-3 0,0 0-2 16,0 2-3-16,0-2 1 15,0 0 0-15,0 3 0 16,2-1 4-16,20 0 1 16,-1 3-1-16,3 0 2 15,2 0 3-15,-2-2-1 16,3 1-4-16,-5 2 0 16,8-4 4-16,-8 2-2 0,7-2-2 15,-11-2-4 1,1 0 4-16,-3 0 7 15,-1 0-7-15,-9 0 1 16,5 0 5-16,-9 2-6 0,3-2 4 16,3 3-2-16,-6 0-1 15,4-3-1-15,3 2 1 16,-7-2-1-16,3 3 1 16,3-3-1-16,-3 0 1 15,0 1-1-15,6 2 0 16,-6-1 0-16,6 0 2 15,3 1-2-15,-7-1 1 16,6 3 0-16,-6-1-1 0,5-2-1 16,-5-1 1-16,2 3 1 15,4-2-1 1,-2-1 0-16,2 5 0 16,0-1 0-16,3 0 1 15,-6-2 1-15,4 2-4 0,-1-1 4 16,3 1-2-16,-8-1 0 15,5 0 0-15,0 0 0 16,1 0 0-16,-4-1 0 16,3 1-1-16,3-2 0 15,0 6 0-15,1-7 1 16,-2 3 0-16,0 5 2 16,2-7-2-16,-7 4 0 15,6-1 1-15,-3 0-1 0,3-2 0 16,0 0 0-16,0-2-1 15,3 2 1-15,-4 0 0 16,4-2-1-16,-3 5 1 16,0-1 0-16,2-3 1 15,-1 0 0-15,1 1-1 16,-3-1 0-16,4 0 0 16,0 0-4-16,-1-2 0 15,3 0 0-15,3 0-1 16,-5 0 5-16,1 3 4 15,7 0-2-15,-5-1 0 16,-7-2-2-16,7 2 1 16,-5-2-1-16,8 0 3 15,-4 0-3-15,5 0-3 16,1 0 2-16,3 0 1 0,-8 0 0 16,8 3 0-1,-11-3 0-15,1 0 2 16,-1 0-2-16,-1 0 0 15,7 0 0-15,-5 2 0 0,-1-2 0 16,1 0-1-16,5 0 0 16,-8 0 0-16,-5 0 1 15,1 0 2-15,1 0-2 16,2 4 0-16,-9-4 0 16,7 1 3-16,-1-1-3 15,2 1 0-15,2-1 0 16,1 0-2-16,-4 0 2 0,-4 0 0 15,0 0 2-15,7 0-2 16,-2 6 0-16,-5-6 2 16,7 0-2-16,-2 0 1 15,4 0-1-15,2 0 0 16,1 0-3-16,-3 0-5 16,-4 0 3-16,3 0 5 15,-1 0 2-15,-4 0-1 16,-6 0-1-16,5 0 5 15,-10 0-4-15,1 0 1 16,-1 0 0-16,6 0-1 16,-5 0-1-16,-3 0-3 15,0 0-2-15,0 0-2 0,0 0 6 16,0 0 1-16,0 0-1 16,0 0-5-16,0 0-9 15,0 0-26 1,0 0-62-16,0-2 3 0,-11-8 1 15,-5 1-14-15,6-8-7 16,-3 0-39-16</inkml:trace>
  <inkml:trace contextRef="#ctx0" brushRef="#br1" timeOffset="-210522.808">24907 8992 9 0,'0'0'152'16,"0"0"-133"-16,0 0-13 16,0 0 9-16,0 0-5 15,0 0-10-15,-7 10 1 16,7-10 15-16,0 0 37 16,0 2 15-16,0-2-3 15,0 4-20-15,0-4-24 0,0 0-15 16,0 1-6-16,0 6 0 15,0 7-2-15,5 7 2 16,10-4 3-16,6 8-2 16,7-2 0-16,-6-1-1 15,6 2 2-15,-5-6-2 16,4 0-2-16,-6-4 1 16,-1-2-2-16,-6-5 3 15,-3-1 0-15,-9-5 2 16,-2-1 3-16,0 0 4 0,0 0 24 15,0 1 6 1,0-1-10-16,0 0-1 0,0 4-1 16,0 0 5-16,0 9-15 15,-17 3-16-15,-13 6 1 16,6-1 12-16,-5 2 6 16,6-8 4-16,-4-3-9 15,9 0-6-15,-1-8-5 16,6 1-4-16,10 0-6 15,1-3 6-15,2 3-41 16,0 14-109-16,0 14-230 16</inkml:trace>
  <inkml:trace contextRef="#ctx0" brushRef="#br1" timeOffset="-207641.746">25584 9172 186 0,'0'0'46'15,"0"0"-42"-15,0 0 18 0,0 0 13 16,0 0-8-16,0 0 1 15,0 0 2-15,-5-7 6 16,5 7 24-16,0 0 26 16,0 0-6-16,0 0-12 15,-2 0-16-15,2 0-25 16,0 0-6-16,0 0-6 16,0 0-2-16,0 0-7 0,0 0-6 15,0 0-9-15,0 0-7 16,0 0 1-16,0 0 15 15,0 0-2-15,0 0-2 16,0 13 4-16,2 7 11 16,22 8-2-16,3 8-6 15,2 1 14-15,-5-3-15 16,-3-3 1-16,-6-14 0 16,-4-8-3-16,-8-6 0 15,0-3-3-15,-3 0-5 16,0 0 0-16,2 0 8 15,-2-3 13-15,9-11 1 16,-7-5-4-16,-2-2-1 16,5-1-6-16,3 2 0 15,-3-3-2-15,7-1 0 16,-5 6 0-16,-2 1 0 0,3 5-2 16,-1-1 0-16,5 4 1 15,-7-7 0-15,6 2 1 16,-4 1 0-16,2-1-1 15,-2 3 0-15,2 0 1 16,-7 5 0-16,-2 2-1 16,2-2 2-16,-2 2-1 15,5-7 0-15,5 3 0 16,-6-6-1-16,5-3 3 16,-7 4-2-16,0 6 0 15,-2 6-1-15,0-3 2 0,0 4-1 16,0 0 0-16,0 0 0 15,0 0 0-15,0 0-1 16,0 0-11-16,0-2-85 16,-2-5-240-16</inkml:trace>
  <inkml:trace contextRef="#ctx0" brushRef="#br0" timeOffset="-194609.581">19513 6867 112 0,'0'-8'11'16,"0"1"-9"-16,0 0-2 15,-2 2 28-15,-1 5 17 16,-2-2-25-16,5-1-7 0,0 3 6 16,0 0 16-1,-3 0 5-15,3-2-9 0,-2-2-15 16,2 3-3-16,0 1 8 15,0 0-5-15,0 0-4 16,-3 0-4-16,3 0-4 16,0 0-4-16,0 0-5 15,-2 0 3-15,0 13 2 16,-4 13 7-16,0 6 5 16,3 2-7-16,-5-2-1 15,6 2 0-15,-1-3 1 16,-1 0 1-16,-5-5-2 15,7-7 2-15,0-5-1 16,2-11-5-16,0-3 1 0,0 0-1 16,0 0-5-16,0 0-3 15,0 0-22-15,0 0-83 16,0 0-170-16</inkml:trace>
  <inkml:trace contextRef="#ctx0" brushRef="#br0" timeOffset="-193115.656">22898 6502 10 0,'0'0'150'16,"0"0"-96"-16,0 0-17 16,0 0 11-16,0 0-26 15,0 0-17-15,-13-8-5 16,13 8-1-16,0 0 1 16,0 0 0-16,0 0 1 15,0 0-1-15,6 0 3 16,12 0 5-16,1 0-1 15,4 0-1-15,6 0-3 0,-5 0 0 16,3 0-1-16,-9 0-2 16,1 0 0-16,-3 0 0 15,-3 5 0-15,-7 0 1 16,-4 1 2-16,4-3-2 16,-6 2-1-16,0 3 15 15,0 6 21-15,0 2-10 16,-12 4-17-16,-1-2-4 15,4-1 0-15,-6 4 1 16,0 1-5-16,-3-1 4 16,1-1-5-16,2-9 4 15,1-4-1-15,9-4 1 16,3-1 2-16,2-2 5 16,0 0 7-16,0 0-14 15,0 0-3-15,0 0 8 0,0 0 4 16,0 0 2-1,0 0 2-15,0 0-4 0,0 0 6 16,0 0-4-16,0 0-4 16,0 0-3-16,0 0 2 15,0 0-10-15,0 0-8 16,0 0 7-16,0 0-2 16,0 0-1-16,0 0 1 0,0 0-1 15,4 0 4-15,13 0 0 16,3 0 1-16,2 0 2 15,5 0-1 1,1 0-2-16,-4 0 1 16,8 0-1-16,3 0-15 0,2 0-137 15,-8 0-67-15</inkml:trace>
  <inkml:trace contextRef="#ctx0" brushRef="#br0" timeOffset="-192150.736">24653 6327 236 0,'0'0'53'16,"0"0"-47"-16,0 0 35 0,0 0-9 16,0 0-16-1,0 0-16-15,0-17-1 0,8 13 0 16,11 0 0-16,4 0 1 15,4 4 2-15,3 0-1 16,-4 0 0-16,2 0-1 16,-4 4 0-16,3 3 5 15,8 4 2-15,-13-1-4 16,3-5-1-16,-9 0-2 16,-8 0 2-16,-3-5-2 15,3 0 3-15,-8 2-3 16,0-2 0-16,0 5 17 15,0-2 7-15,0 10-12 16,-10 3 14-16,-12 4-12 0,4 1 0 16,-9-4-8-16,8-5-1 15,4-6 1-15,7 0-6 16,-1-3 4-16,9-3-2 16,0 0-2-16,0 0-15 15,0 0-9-15,0 0-7 16,0 0 31-16,25 0 1 15,-1 0 6-15,5 0-6 16,6 0 2-16,-7 0-2 16,-4 5-1-16,-6 1 4 15,-1-1-4-15,-4-3 1 16,-11 1 0-16,0-1 4 16,-2 0 9-16,0 3 9 0,0 0 4 15,0 2-1-15,0 7 3 16,-7 3-10-16,-11 4-14 15,-7 5-1-15,2 1-4 16,-6 3-99-16,-8-1-130 16</inkml:trace>
  <inkml:trace contextRef="#ctx0" brushRef="#br0" timeOffset="-191016.847">19789 9079 172 0,'0'0'0'15,"0"0"-19"-15,0 0 19 16,0 0 7-16,0 0 14 16,0 0 12-16,-111 143 10 15,89-127-26-15,10-2 2 16,-1-2-6-16,-1 0 4 15,6-2-9-15,3-2-2 16,2-4-6-16,1-3-1 16,2-1-2-16,0 0-5 15,0 0-13-15,0 3 13 16,15 1 5-16,4 2 3 0,4 1 1 16,15-2-1-16,5-3 2 15,2 0 1-15,7 1-3 16,-1-3 0-16,-9 0 0 15,0 0-14-15,-16 0-30 16,-2-12 10-16,-13-8-70 16,-11-3 2-16</inkml:trace>
  <inkml:trace contextRef="#ctx0" brushRef="#br0" timeOffset="-190727.474">19873 9103 73 0,'0'0'22'15,"0"0"-17"-15,0 0 10 16,0 0 26-16,0 0-9 15,0 0-6-15,-41 107 1 16,27-72 2-16,-2-1 6 16,0 1-16-16,0-6-1 15,3-3-9-15,8 0-9 16,0-9-1-16,5-6-53 16,0-6-68-16</inkml:trace>
  <inkml:trace contextRef="#ctx0" brushRef="#br0" timeOffset="-189317.339">22780 8760 16 0,'0'0'10'15,"0"0"37"-15,0 0 24 16,0 0-29-16,0 0-11 16,0 0-5-16,0 0-9 15,0 0-7-15,0 0-4 16,0 0 7-16,0 0 8 15,0 0-1-15,0 0 21 16,-3 2-8-16,-9 10-27 16,3 2 4-16,-4 3-2 15,-1-1-4-15,6 1 3 16,-5 2-7-16,-1 7 1 0,1 3-1 16,6-3 2-16,-4-4-2 15,8-11 0-15,3-6 0 16,0-5-6-16,0 0-18 15,0 0-6-15,0 0 30 16,14-4 2-16,6-4 3 16,7-2-3-16,-3 6 0 15,8-1-1-15,0 5 0 16,-9 0 0-16,4 0 0 16,-9 0-1-16,-4 0 0 15,-9 0-8-15,0 0 2 16,3 2 6-16,-8 8 4 0,0 0-1 15,0-1 11-15,0 1 1 16,0-1 0-16,0 0 3 16,-15 3-5-16,-2-1-7 15,-9 1-1-15,0-5-5 16,-4-1-4-16,10-2 3 16,1-4-28-16,6 0-26 15,-1-1-57-15,9-24-91 16</inkml:trace>
  <inkml:trace contextRef="#ctx0" brushRef="#br0" timeOffset="-188895.015">22793 8660 51 0,'0'0'81'0,"0"0"-45"15,0 0 28-15,0 0-7 16,0 0-29-16,0 0-13 16,-16 0-4-16,16 0 1 15,0 0-2-15,0 0 0 0,0 0-4 16,0 2-2-16,16 6 9 15,3 3-9-15,9-3 4 16,-6 0 4-16,10 2 2 16,-12-5-9-16,7 0-1 15,-5-3-2 1,-2-2 12-16,-1 0-6 0,-6 0 14 16,-2 0-7-16,-6 0-4 15,-5 0-9-15,3 0 3 16,-3 0-1-16,0 0 0 15,0 0-4-15,0 0 0 16,5 3-67-16,5 7-43 16,7-7-14-16</inkml:trace>
  <inkml:trace contextRef="#ctx0" brushRef="#br0" timeOffset="-184169.344">25362 8808 3 0,'0'0'83'16,"0"0"-62"-16,0 0-5 15,0 0 39-15,0 0-22 16,0 0-16-16,0 0 3 16,2-2 9-16,-2 1 9 15,0 1 11-15,0 0-4 16,0 0-8-16,0 0-16 15,-4 0-9-15,1 0 3 16,-5 0 0-16,3 0-11 16,3 0 7-16,-10 0 5 15,7 0-2-15,0 0-8 16,-5 0 9-16,5 0-15 16,-7 3-3-16,10 13-1 0,-9 4 4 15,6 0 0-15,3 6 1 16,-1 0-1-16,3-4 0 15,0 3 0-15,0 0-1 16,0 2 1-16,0-3 0 16,0-7 0-16,0 1-1 15,5-9-1-15,6 1-2 16,-6 0-1-16,3-3 2 16,3 2-3-16,2-1-1 15,3-4 2-15,2 3-1 0,1 1 5 16,1-6 1-16,2-2 1 15,2 0 1 1,-3 0 0-16,-2 0-2 16,-6 0-8-16,0 0-6 0,-11 0 7 15,-2 0 7-15,6 0 0 16,-3-6 2-16,3-2 0 16,-4-5 2-16,0 2-3 15,1-5 0-15,-1 5-1 16,-2 2 1-16,0-1 1 15,3 1-1-15,-3 1-1 16,0 0 1-16,6-2-1 16,-6 4 1-16,0-1-1 0,0 4 1 15,0-1 2 1,0-1 4-16,0 0 13 0,0-2-5 16,-6 1-9-1,-4-2-5-15,-7 0 2 0,2-2-1 16,-4 2-2-16,4-2 1 15,-4 6 1-15,3-1 0 16,1 5-2-16,0 0 11 16,8 0 10-16,-8 0-6 15,-2 0-9-15,2 0-6 16,1 0 0-16,9 0 7 16,-8 0-5-16,2 0-2 0,3 2-1 15,-3 3-10 1,6 2-21-16,0 6-28 0,-6 3-51 15,-2-1-96 1</inkml:trace>
  <inkml:trace contextRef="#ctx0" brushRef="#br0" timeOffset="-181536.749">22282 11246 310 0,'0'0'17'0,"0"0"-17"16,0 0 17-16,0 0 13 0,0 0-2 16,0 0-4-16,-67-28-3 15,65 22-10-15,0 6 25 16,-9-2 19-16,9 2 2 15,-13 0-22-15,8 0-12 16,-6 0-10-16,3 0 6 16,-1 0-7-16,-2 0 1 15,0 0-5-15,4 2 0 16,-1 8 1-16,-1 3-9 16,4 5 0-16,-7 3 0 15,9 6 0-15,-6 9 5 16,9 0-4-16,2-2 1 15,0 5-2-15,0-1 1 16,2 2-1-16,14-8-1 0,5-3-1 16,3-6 1-16,-3-7-6 15,11-4-4-15,-2-6 1 16,4-6 5-16,6 0 5 16,-4 0 0-16,12-7 0 15,-7-15 0-15,2-6 12 16,-4-1-9-16,2-2 0 15,-7-5-3-15,-5-2 5 16,0 1-5-16,-1 8 3 0,-6-5-3 16,-3 5 2-1,2-6-1-15,-2-2 1 16,-6 2-2-16,-2-1-1 16,-6 3 1-16,-5 2-1 0,0 0 1 15,0 7 4 1,0 8-3-16,0 3 2 0,-5 7-1 15,-11 1 3-15,0 0-3 16,-3 5-2-16,2-2-7 16,-15 2 7-16,-3 0 2 15,-10 0 3-15,6 0-5 16,-8 2-1-16,11 10 0 16,5 2 1-16,5 3 0 15,-4 4-2-15,9-2 2 16,-3 0 0-16,13 1-20 0,-2 5-65 15,2 16-92 1,4 5-63-16</inkml:trace>
  <inkml:trace contextRef="#ctx0" brushRef="#br0" timeOffset="-178856.875">22086 11603 11 0,'0'0'79'0,"0"0"-65"16,0 0-3-16,0 0 42 16,0 0-16-16,0 0-17 15,0-7 2-15,0 7 10 16,0 0 14-16,0-4-6 16,0 4-8-16,0-1-6 15,0 1-10-15,0 0-9 16,0 0-3-16,0 0 6 15,0 0 2-15,0 0 13 16,0 0-3-16,0 0 4 0,0 0 2 16,0 0-1-16,0 0-7 15,0 0-5-15,0 0-6 16,0 0 3-16,0 0-3 16,0 1-2-16,0 8 10 15,-7 0-13-15,-5 3 3 16,5 1 0-16,-6 0 0 15,-4 1-7-15,4 6 4 16,-6 1-2-16,4 4 1 16,-2 1-3-16,-1 2 0 15,3-4 3-15,-2-4 10 16,8-2-6-16,-6 0 3 16,0 5 1-16,2 2-7 0,2 0 0 15,-10 3-4-15,11 1 1 16,-6 0 0-16,0-4 6 15,4-3-2-15,3-2 7 16,-2-10-3-16,6 0 11 16,-9-3-9-16,12 0-8 15,-9 0 3-15,9 0-4 16,-3 1-2-16,-5 0 1 16,6 0-2-16,-1 2 3 15,-6-1-2-15,9 4 0 16,-9-2 1-16,5 2-1 15,-4 0 0-15,5-3 0 0,-6 5 0 16,3-5 3-16,0 1-1 16,3 1-1-16,0-1 0 15,-3 2-1-15,3 0 0 16,-1-2 1-16,0-3-1 16,6-4 1-16,-2-2 3 15,-1 3-2-15,1-2 0 16,-3 4-2-16,-3 4-1 15,5 1 1-15,-8-2 1 16,3 0-1-16,4 0 0 16,-5 0 1-16,5-2-1 15,1 1 1-15,-6-4-1 0,6 2 2 16,3-3-1-16,0-1 0 16,-4 1 1-16,-5-1 0 15,5 3-1-15,1 1-1 16,-6 2 0-16,4-2 0 15,3 0 2-15,-7 0-2 16,7 1 0-16,-3-2 1 16,3 1 0-16,-7-2 1 15,4 0 0-15,5 2-1 16,-5-2-1-16,-4 2 0 16,5-2 0-16,1 5 0 15,-5-1 0-15,2 2 0 16,-5-1 0-16,7 2 0 0,-1-5 0 15,-3 4 0 1,3-4 0-16,-1-1 1 0,-5 4 2 16,6-4-3-16,-5 5 0 15,5-3 0-15,-4 3 0 16,4 1 0-16,0-4 1 16,-6 5-1-16,7-1 0 15,-8-1-1-15,9 1 0 16,-1-4 1-16,-5 2 1 15,7-1-1-15,-1-3 0 16,1 1 0-16,-5-1 0 16,5-1 0-16,-1 0 0 15,1-3 0-15,2 0 1 16,0-2-1-16,0 0 0 16,0 0 1-16,-3 0 0 0,3 0-1 15,0 3 1 1,0-3-1-16,0 0 0 0,0 0 0 15,0 0-1-15,0 0-1 16,0 0 0-16,0 0 2 16,0 0 0-16,0 0 1 15,0 0-1-15,0 0 0 16,0 0-4-16,0 0 0 16,0 0-2-16,0 0 1 15,0 0 0-15,0 0 5 16,0 0 1-16,0 0 4 15,0 0-2-15,0 0-1 0,0 0 1 16,0 0-2-16,0 0-1 16,0 0-1-16,0 0-5 15,0 0 3-15,0 0 3 16,0 0 5-16,0 0-2 16,0 0 1-16,0 0-3 15,0 0 2-15,0 0-1 16,0 0-1-16,0 0-1 15,0 0 0-15,0 0 1 16,0 0-1-16,0 0 1 16,0 0-1-16,0 0 0 15,0 0 0-15,0 0 0 16,0 0 0-16,0 0 0 0,0 0-1 16,0 0-8-16,0 0 3 15,0 0 6-15,0 0 1 16,0 0 2-16,0 0-2 15,0 0 1-15,0 0-1 16,0 0 0-16,0 0-1 16,0 0-1-16,0 0-4 15,0 0-10-15,0 0 13 16,0 0 2-16,0 0 4 16,0 0-2-16,0 0 3 15,0 0-3-15,0 0 0 16,0 0 0-16,0 0-2 0,0 0 1 15,0 0-1-15,0 0 0 16,0 0 0-16,0 0-1 16,0 0-10-16,0 0-67 15,0-3-115-15,0-10-38 16,3-1-31-16</inkml:trace>
  <inkml:trace contextRef="#ctx0" brushRef="#br0" timeOffset="-177540.704">21277 12581 59 0,'0'0'72'0,"0"0"-64"15,0 0 17-15,0 0 22 16,0 0-33-16,0 0-11 15,5 0 1-15,-5 0 7 0,0 0 9 16,0 0 8-16,0 1-5 16,0 4-6-16,0 2-3 15,0 5 3-15,0 5-4 16,0 0-7-16,0 1 1 16,0 2 3-16,0 1 4 15,0 2-5-15,0 1-1 16,0-2 3-16,0-5 2 15,0-5-4-15,0-7 11 16,0-5 17-16,0 0-7 16,0 0-20-16,0 0-7 15,0 0 4-15,0 0 0 16,0 0-2-16,0 0 8 16,0 0 3-16,0 0-4 0,0 0 1 15,0 0-5-15,0 0-3 16,0 0-3-16,0 0-1 15,0 0-1-15,0 0-2 16,0 0 2-16,0 0 0 16,0 0 1-16,0 0 2 15,0 0 3-15,0 0 6 16,0 1 4-16,0-1-7 16,0 0-5-16,0 0 3 15,0 0 4-15,0 2 0 16,0 4-3-16,-3-1-1 0,1 2-5 15,-5-2-2-15,5-1 2 16,2 1-1-16,-3 0 2 16,1 6-2-16,-3-3-1 15,-3 6-1 1,5-2 1-16,1-2 1 0,0 0-1 16,-4-8 2-16,6-2-2 15,0 0-1-15,0 0 0 16,0 0-12-16,0 0-12 15,0 0 1-15,0 0 20 16,0 0 4-16,10-2 6 16,13-11 0-16,4-1-2 15,8-4 0-15,4 4-1 16,6-4 1-16,6-3-2 16,-3-3-2-16,-7 3 5 15,-4-1-3-15,-5 2-2 0,-5 8-6 16,-9 1-33-16,-3 9-86 15,-11 2-73-15,-4 0-157 16</inkml:trace>
  <inkml:trace contextRef="#ctx0" brushRef="#br0" timeOffset="-176556.938">21129 12956 98 0,'0'0'27'0,"0"0"-17"0,0 0 9 16,0 0 32-16,0 0-11 15,0 0-17-15,-35 0-9 16,23 0 6-16,3 8-3 16,-4 1 0-16,-4 5 4 15,6 0-7-15,4 2 4 16,-5-2-14-16,8 1-3 15,1 3 1-15,-5 5-2 16,6 3 0-16,2 0 4 16,-3 1 3-16,3-2 6 0,0-1-4 15,0 1 1 1,0 1 1-16,5-5 0 0,8-5-9 16,4 2-2-16,3-4-3 15,5-2-2-15,-1-5 3 16,8-2-1-1,-4-3-7-15,1-2 9 0,3 0 2 16,-3-6 7-16,3-16 0 16,-9-8-8-16,7 0 7 15,-11-7-2-15,1 3 1 16,-3-5-5-16,-4 4 3 16,-3 6-2-16,-5 6-1 15,-1 3 2-15,-2 7-2 16,-2-3 0-16,0 2 0 0,0 0-1 15,0-5 5 1,0 0-1-16,0 5-2 16,-6 2 0-16,-9 2 5 15,-3 5-2-15,-1 1 3 0,-3 0 3 16,-4 1-11-16,5 3 1 16,-9 0-3-16,12 0 4 15,-3 3-4-15,-3 13-21 16,8 5-50-16,-2 1-82 15</inkml:trace>
  <inkml:trace contextRef="#ctx0" brushRef="#br0" timeOffset="-175825.397">22079 10685 164 0,'0'0'14'0,"0"0"-5"16,0 0 52-16,0 0 2 15,0 0-28-15,0 0-15 16,-4-7-2-16,4 7-4 16,0 0 5-16,0 0 7 15,0 0 12-15,0 0-2 16,-6 3-1-16,4 21-2 15,0 17-6-15,-1 7-12 16,3 7 6-16,-2-2-10 0,-1-4 1 16,-2-1-4-16,2-12 6 15,1-4-3-15,2-8-8 16,0-10 0-16,0-6-3 16,0-6-2-16,0 0-57 15,0 8-111-15,0 2-108 16</inkml:trace>
  <inkml:trace contextRef="#ctx0" brushRef="#br0" timeOffset="-174505.373">20224 12598 301 0,'0'0'26'0,"0"0"-15"0,0 0 42 15,0 0 3-15,0 0-49 16,0 0-7-16,-17-7-1 15,17 3-3-15,6 2 3 16,14-1 2-16,10-1 4 16,2-2 0-16,5 5-2 15,-1-2 1-15,-3 3-2 16,-5 0 5-16,-9 0-7 16,-14 0 0-16,3 0 0 15,-8 0 1-15,0 0 41 0,0 0 1 16,0 0 6-16,0 4-7 15,0 15-12-15,0 9-2 16,-11 4-23-16,-4 3 1 16,-2 1-3-16,2 3-3 15,-4-3 4-15,1-8-3 16,1 1 2-16,2-10 2 16,5-3-5-16,-4 0 1 15,4-9 7-15,5-6 7 16,0 2-2-16,-2-3-4 15,5 0 0-15,-1 0 7 0,3 0-5 16,0 0 0-16,0 0-5 16,0 0-3-16,0 0 0 15,0 0-1-15,0 0 0 16,0 0 3-16,0 0 3 16,0 0 1-16,0 0 0 15,0 0 0-15,0 0-4 16,0 0-5-16,0 0-1 15,0 0-12-15,0 0 1 16,0 0 11-16,0 0-1 16,0 0-2-16,0-3 4 0,19-5 1 15,11-3 3 1,-5 2-3-16,9-1-1 16,9 0 1-16,-6 1 1 0,0-3 1 15,-1 3-3-15,-3-1 2 16,-4 1-2-16,-5 2 0 15,-9 0-10-15,0 3-15 16,-2 3-26-16,-6 1-56 16,4 0-73-16,-8 0-77 15</inkml:trace>
  <inkml:trace contextRef="#ctx0" brushRef="#br0" timeOffset="-164496.771">21080 13314 18 0,'0'0'13'0,"0"0"-8"15,0 0 0 1,0 0 3-16,0 0 5 16,0 0-7-16,0 0-4 15,12-4-2-15,-12 2 0 0,2 2 0 16,1 0 2-16,5 0-1 16,-1 0 0-16,-2-2-1 15,7-1 1-15,-8-1-1 16,2 4 0-16,-3 0 1 15,-1 0-1-15,-2 0 2 16,0 0 1-16,0 0 17 0,0 0 9 16,0 0 1-1,0 0-8-15,0 0 0 16,0 0 6-16,0 0 4 0,0 0 8 16,0 0 4-16,0 0 6 15,0 0 2-15,0 0-3 16,0 0-13-1,0 0-11-15,0 0-7 0,0 0-7 16,0 3 8-16,-2 1 4 16,-9 4 4-16,9-1-11 15,-13 2-3-15,8 3 0 16,-6 1 5-16,-3 3-13 16,0-2 0-16,-1 0 7 15,2 0 8-15,-2 3-15 16,2-3 1-16,-3 0 5 15,-1 2 1-15,0 2-4 0,1 1-5 16,-3 2 0 0,3-1-1-16,-4 2-1 0,1 0-1 15,5 0 1-15,-2 0 2 16,1-6 2-16,2 1-2 16,5 2-1-16,-4 0 0 15,-1 5-1-15,-2-4 1 16,2 3 2-16,-1-2-4 15,2-2 0-15,7 3 0 16,-6-4 3-16,4-5-3 16,-1 1 2-16,-1-2 4 15,4-2 2-15,-5 1-7 0,3 1 4 16,-2 0-3-16,4 1 1 16,-8 1 1-16,2-2-3 15,-1 1 1-15,5-1 0 16,-4-2 1-16,1 3-1 15,5-6 2-15,-4-1 1 16,6 2-3-16,-6-4 1 16,5 4-2-16,2-3 1 15,-5-4-1-15,5 5 1 16,-5-5-2-16,5 5 2 16,-2 1-2-16,-5-2 0 15,6-1 1-15,-5 4-1 16,5-4 0-16,-7 6-1 0,7-3 1 15,-6 1-1-15,4 3 0 16,-2-4 0-16,4 3 1 16,0-3 1-16,-3 0 0 15,3-2 0-15,3-2 0 16,-10 0-2-16,7 3 1 16,-5-5 0-16,5 5 0 15,5-6 0-15,0 1 0 16,0-1 0-16,0 0 0 15,0 0-8-15,0 0-17 16,0 0-6-16,0 0-37 16,0 0-44-16,0 0-95 15,2-1 7-15,11-15 36 16</inkml:trace>
  <inkml:trace contextRef="#ctx0" brushRef="#br0" timeOffset="-163815.7">20345 13875 229 0,'0'0'28'0,"0"0"-21"0,0 0-1 15,0 0 47-15,0 0-18 16,0 0-22-16,-30 0-7 16,28 0 12-16,-9 0 23 15,4 10-12-15,-7 2-7 16,0 4-4-16,10 1-8 15,-9 2 0-15,2 2-2 16,0 3 5-16,1 5-8 16,-1-6 2-16,-2 2 0 15,8-7 1-15,-8-1-2 0,7-2 13 16,-5-3-5-16,7-5-4 16,-7 2 10-16,6-3-12 15,2-2 4-15,3-1 0 16,0-3-5-16,-6 2 3 15,6-2-7-15,-3 2-3 16,3 1 0-16,-2-1-1 16,2 3 0-16,0 0 1 15,-2-2 3-15,2-2 2 16,0-1 2-16,0 0 2 16,0 0-7-16,0 0-2 0,0 0-9 15,0 0 0 1,0 0 5-16,0 0 3 15,0 0 1-15,4 0 0 16,11 0 0-16,-8 0-11 0,6 0 1 16,1 0 10-16,4 0 3 15,6 0 4-15,8 0-5 16,8 0 5-16,4-1-4 16,6 1 1-16,9 0-4 15,-4 0-64-15,-2 0-78 16,-7 0-46-16</inkml:trace>
  <inkml:trace contextRef="#ctx0" brushRef="#br0" timeOffset="-163111.502">19733 14219 122 0,'0'0'13'0,"0"0"0"15,0 0-13-15,0 0 16 16,0 0 6-16,0 0-13 16,-31 178 0-16,31-145 15 15,13 2-11-15,5-13 8 0,-4-2-3 16,4-8-17-16,3-4-1 16,7-4-2-16,-3-4 2 15,9 0 4-15,1-7 4 16,7-22 12-16,-7-12-10 15,2-4-4-15,-8-5-4 16,-5 0 3-16,-6 5-5 16,-1 7 3-16,-15 9-3 15,-2 10 3-15,0 5 6 16,0 7 20-16,0-1 20 16,0 4 3-16,-19-1-19 15,-1 3 3-15,-10 2-3 16,0 0-28-16,-7 0-4 0,3 0 4 15,0 0-5 1,-1 0-5-16,13 9-1 16,-6 6 1-16,7 1-29 15,8 3-20-15,0 5-31 0,7 7-22 16,3 7-29-16</inkml:trace>
  <inkml:trace contextRef="#ctx0" brushRef="#br0" timeOffset="-162246.986">19071 13955 206 0,'0'0'0'0,"0"0"3"16,0 0 17-16,0 0 12 15,0 0-21-15,0 0-7 16,-2 51 11 0,0-27 0-16,-7 4 5 0,7 7 4 15,0-2-4-15,-1 5-8 16,1-1-6-16,-4 0 2 15,6-9-4-15,0-4 0 16,0-10-1-16,0-7-3 16,0-7 0-16,0 0-17 15,0 0-5-15,0 0 15 16,11 0 7-16,4 0 3 16,6 0 3-16,7-2-5 15,-3-2 2-15,7 4-2 0,-3 0 0 16,-7 0 0-1,-2 0-1-15,-1 0 1 16,-6 0-1-16,0 0 0 16,-11 0 2-16,1 0-2 0,0 0 2 15,-3 6 4-15,0-1 7 16,0 5 21-16,0 4 2 16,0 2-21-16,0 7-8 15,-6 0-1-15,-7 2-4 16,4-1 6-16,-8 0-3 15,2-4-4-15,-2-7-1 16,2-1-6-16,-1-6 4 16,2-6-63-16,5 0 7 15,-2 0-69-15,-6-9-120 0</inkml:trace>
  <inkml:trace contextRef="#ctx0" brushRef="#br0" timeOffset="-161741.128">19136 14093 153 0,'0'0'31'0,"0"0"18"15,0 0 41-15,0 0-25 16,0 0-20-16,0 0-10 16,0-4 6-16,0 4 6 15,0 0 2-15,2-1-10 16,-2 1-17-16,0 0-11 15,2 0-11-15,1 0-6 16,11 0-5-16,4 0 1 16,11 0 10-16,6 0 5 15,2 0-5-15,-3-2 3 0,3-3-3 16,-7-5 0-16,-10 6 4 16,-4-5-3-16,-5 8 0 15,-6 1 0-15,-5-3 1 16,0 3 1-16,0 0 1 15,0 0 7-15,0 0-2 16,0 0 0-16,0 0-4 16,0 0 1-16,0 0-6 15,0 0-12-15,0 0-80 16,0 0-156-16</inkml:trace>
  <inkml:trace contextRef="#ctx0" brushRef="#br0" timeOffset="-156764.319">19786 14498 95 0,'0'0'28'0,"-2"0"-26"0,0 0 39 16,-4 0 12-16,6 0-12 16,-3 0-9-16,3 0 13 15,-3 1 9-15,0 3-4 16,3-3-10-16,-2 2-13 16,-6 2-7-16,5-4-9 15,3 3 2-15,-2-2 6 16,2-2 0-16,-5 1 6 15,-1 3-5-15,2-1-6 16,0 1-4-16,-1 0 7 16,-1 2-2-16,2-2-5 0,-1 2-3 15,-6 7 0 1,3-4-4-16,-3 4 4 0,-2-1 1 16,5 2-7-16,-5-5 8 15,8 6 0-15,-6-1-7 16,-5 0-1-16,3 7 0 15,3-2 0-15,-4 5 2 16,-2-4 1-16,0 1 4 16,0 0 0-16,1-1 1 15,-4 3 1-15,3-2-1 16,-3-3-8-16,4 0 6 16,-4-2 1-16,3 1-2 15,-3 1-2-15,4 0-2 16,1-2 1-16,4 1-1 0,-3 1-2 15,-1-4 1 1,-2 0 2-16,9 3-1 0,-7-3 4 16,-1 2-1-16,2 4-2 15,-2-1-1-15,6 1 0 16,-4 3-2-16,-4-2 3 16,4-2-1-16,2 2 1 15,1-2 0-15,-3-7-1 16,8 5 0-16,-7-8 1 0,7-2 3 15,-5 3-3 1,2 1 0-16,-3 2-2 16,3 3 0-16,-2 0-1 15,3-6 0-15,-5 0 0 0,7-2 1 16,-6-1 2-16,9-1-1 16,-5 3 1-16,1-6-2 15,0 7 0-15,4-2-1 16,-7-1-1-16,4 3 1 15,1-3 0-15,-7 2 1 16,7-2 1-16,-6-3 0 16,7 1 0-16,1 1 3 0,0-5 3 15,-1 2-3 1,-3 0-1-16,4-1-4 16,0-2 1-16,2 0-1 15,0 0 0-15,0 0-1 0,0 0 1 16,0 0-1-16,0 0-14 15,0 0-4-15,0 0-50 16,0 0-64-16,0 0-72 16,0 0-33-16,0 0-18 15</inkml:trace>
  <inkml:trace contextRef="#ctx0" brushRef="#br0" timeOffset="-156134.719">18976 15209 45 0,'0'0'108'15,"0"0"-81"-15,0 0 17 16,0 0 32-16,0 0-25 15,0 0-26-15,0 0-4 16,0 0 9-16,0 0 5 16,0 0 8-16,0 0-4 15,0 3-21-15,-4 9-9 0,-2-1-5 16,-5 4 6 0,4 4 7-16,-4 0 1 0,6 7-16 15,-2 5-1-15,3-3 3 16,1 3-4-16,3 2 1 15,-2-7-1-15,2-4 0 16,0-4 0-16,-3-11 0 16,3-2 3-16,0-3-1 15,-6-2-1-15,6 3 0 16,0 0-1-16,0 3 0 16,0-5 1-16,0 1-1 15,0-2 0-15,0 0-2 16,0 0-2-16,0 0 3 15,0 0-2-15,0 0-1 16,0 0 1-16,0 0 3 16,0 0 0-16,14 0 4 15,15 0 1-15,-3 0 2 0,6 0-2 16,-1 0-3-16,1 0-1 16,-8 0 1-16,3 0-2 15,-4 0-1-15,2 0 1 16,-4 0 0-16,0 0 4 15,6 0-4-15,-3-2-14 16,6-2-71-16,-2 0-56 16,-15-8-72-16</inkml:trace>
  <inkml:trace contextRef="#ctx0" brushRef="#br0" timeOffset="-155200.353">18804 15595 87 0,'0'0'47'0,"0"0"-37"0,0 0 1 16,0 0 41-16,0 0-9 16,0 0-20-16,-71-9-2 15,58 9-1 1,2 3 2-16,-2 10-12 0,0-3 9 15,-4 4-9-15,10-1 2 16,-3 3-3-16,7 3-7 16,-2 6-2-16,-4-5 0 15,9 5 2-15,-2-3-1 16,2-3-1-16,0 3-1 16,0-1-1-16,0 0 2 15,0 1 0-15,0 3 0 16,2 1 0-16,15-5 0 15,-2-2-2-15,4 0 1 16,1-4 0-16,10-1-3 16,0-2 2-16,-4-8-10 15,8-2 5-15,-1-2 0 0,2 0 2 16,-3 0 5-16,-2-2 4 16,-7-17 0-16,1-7-3 15,-7-3 9-15,-8-1-8 16,2-1 2-16,-5 4 1 15,2 3-4-15,-3 6-1 0,-5 0 1 16,0 4 0 0,0-5 0-16,0 0 1 15,0 0-2-15,0-2 0 16,0 4 2-16,0-2-1 16,0 2 0-16,0 7-1 0,0 3 1 15,0 5 1-15,0 1 2 16,0-2 11-16,-2 0 8 15,-13-4-12-15,2 2-5 16,4 3-3-16,-2 0-3 16,-6 2 3-16,10 0-3 15,-3 0-5-15,-5 0 0 16,6 0 2-16,-7 9-1 16,2 10-40-16,-1 0-40 15,-2 3-45-15</inkml:trace>
  <inkml:trace contextRef="#ctx0" brushRef="#br0" timeOffset="-154435.069">18185 16102 145 0,'0'0'12'16,"0"0"-12"-16,0 0 0 16,0 0 0-16,0 0 6 15,0 0 0-15,-47 141 1 16,47-120 4-16,-11-1 14 15,8-3 12-15,0-3-13 16,-2 4-5-16,3-1-10 16,2 0-5-16,0 0-1 15,0-10 2-15,0-2-5 16,0-4 0-16,0-1-5 16,0 0 1-16,0 0 1 0,0 0-2 15,0 0 4-15,0 0 1 16,19 0 10-16,4 0-8 15,13 0 4-15,11 0 0 16,0 0-5-16,3 0 3 16,4-6-3-16,-5-6 0 15,-7-3 0-15,-2 4 2 16,-13-4-2-16,0 5-1 16,-12 4-1-16,-5-4-27 15,2-1-11-15,-10-6-55 16,-2-3-43-16</inkml:trace>
  <inkml:trace contextRef="#ctx0" brushRef="#br0" timeOffset="-154009.716">18387 16130 223 0,'0'0'21'0,"0"0"-16"15,0 0 59-15,0 0-13 0,0 0-37 16,0 0-12-16,-16 0-1 15,16 0 7-15,0 7 9 16,0 11 23-16,0 13-12 16,0 13-8-16,0 0-1 15,0-2 0-15,0-4-6 16,0-1 4-16,0-8-3 16,0-3 0-16,0-5-3 15,0-2-7-15,0-7-1 16,0-2-1-16,0-6 0 15,0-1-1-15,0-3-1 16,0 0-6-16,0 0-9 0,0 2-73 16,4-2-84-16,-4 0-94 15</inkml:trace>
  <inkml:trace contextRef="#ctx0" brushRef="#br0" timeOffset="-140861.918">20041 14443 95 0,'-3'1'116'0,"-5"-1"-86"0,4 0-15 16,2 0 39-16,2 0-7 15,0 0-26-15,0 0-11 16,0 0-5-16,0 0-3 16,0 0 10-16,0 0 31 15,0 0 19-15,0 0-2 16,0 0-13-16,0 0-13 16,0 0-7-16,0 0-9 15,0 0-6-15,0 0 3 16,0 0 0-16,0 0 0 15,0 0-6-15,0 0 2 16,0 0-3-16,0 0 0 0,0 0-4 16,0 0-2-16,0 5-2 15,0 13 0-15,14 7 6 16,18 10 3-16,-4 2-2 16,10-1-5-16,-2-6 1 15,-12-8 1-15,8-3-4 16,-4-5 0-16,-11-2 0 15,2-2 0-15,-3-3 5 16,-7 2-4-16,3-1 0 0,1 2-1 16,-3 3 1-1,6 2-1-15,8-1 2 16,-2 4 1-16,-3-1-1 16,1 0-2-16,-4-5 0 0,0 1 0 15,-3-6 2-15,-5-2-1 16,3 1-1-16,0 1 0 15,-4 1 1-15,7-2 2 16,-9 1-3-16,5-1 2 16,-2 1-2-16,6 2 0 15,1 4-1-15,4 3 2 16,1-1 0-16,-1-1 2 16,3 3-3-16,-11-7 2 15,2 2-2-15,-3-1 0 0,-5-8-2 16,7 1 2-16,-7 3 2 15,8 4-2-15,3 4 1 16,0 1 2 0,-4 4-2-16,10-4-1 0,-12-1 0 15,6-1 1-15,-3-2 0 16,4 2-1-16,-4-3 0 16,-3-2 0-16,9 9 0 15,-6-4 0-15,6 4 2 16,-6-5-1-16,0-1-1 15,-2-2 0-15,2-3 0 16,0 0 0-16,3-2-1 16,0 1 1-16,-2 2 0 15,-5-1 0-15,5 0 0 16,0-2-2-16,-7 0-2 16,6-3 4-16,-2 6 0 15,-3 2 0-15,7-2 2 0,2 5-2 16,-1 0 1-16,-1-1-1 15,-7-2 3-15,3-6-3 16,0 2-2-16,-7-1 2 16,-1-4 0-16,9 8 0 15,-8-5 2-15,-1-1-1 16,-1 2-1-16,4-1 1 16,-6-3-1-16,0 3 0 15,0-4 1-15,2 0 0 16,-2 0-1-16,0 0 0 0,0 0 0 15,0 0 1-15,0 0 0 16,0 0 0-16,0 0-1 16,0 0 0-1,0 0-56-15,0 0-83 0,0-12-130 16,-13-2-141-16</inkml:trace>
  <inkml:trace contextRef="#ctx0" brushRef="#br0" timeOffset="-140110.744">20874 15543 188 0,'0'0'86'0,"0"0"-55"16,0 0-23-16,0 0 55 16,0 0-11-16,0 0-39 15,0 0-6-15,-21 0 0 16,21 0 22-16,0 0 39 15,0 0 18-15,0 0-16 0,0 0-24 16,0 0-20-16,0 0-12 16,0 0-13-16,0 0-1 15,0 0-8-15,2 2-2 16,31 8 10-16,3-1 1 16,4 3-1-16,2-6-1 15,-5 1 0-15,0-1 1 16,0-1 1-16,3 2 2 15,-11-2-3-15,0-3 2 16,-1 1-2-16,-8-3 0 16,-1 2 0-16,-6-2 0 15,-6 0 0-15,7 0 2 16,-3 0-1-16,-6 2-1 16,9-2 1-16,-4 3-1 15,3-3 0-15,1 2 0 0,-1-2 0 16,-8 0 1-16,-1 0-1 15,5 0-1-15,-7 0 0 16,4 0 1-16,-4 0 1 16,7 0 0-16,-9 0 0 15,0 0 0-15,2 0 1 16,-2 0-1-16,0 0-1 16,0-7 3-16,0-10 13 15,0-9-2-15,0-13-5 16,0-10-2-16,0-5-5 0,0-3-1 15,0 8-1 1,0 12 0-16,0 8-5 16,0 2-15-16,0 1-25 15,0 0-41-15,0 7-76 0,0 7-95 16</inkml:trace>
  <inkml:trace contextRef="#ctx0" brushRef="#br0" timeOffset="-139146.581">21586 15819 205 0,'0'0'17'0,"0"0"-14"15,0 0 7-15,0 0 16 16,0 0 2-16,0 0-3 16,-64-22-5-16,51 22 7 15,3 0 1-15,-4 0 0 16,-4 14 20-16,4 3-19 0,1 3-21 16,6 2-6-16,-6-1 0 15,7-3 3-15,-5 3-5 16,9 4 4-16,-3 1-1 15,-1 5-3-15,6-2 2 16,0-1 0-16,0-3 0 16,0-2-2-16,0-7-3 15,8 1 1-15,-3-5 2 16,8-3-11-16,4 2 4 16,-2-3 7-16,4 0-3 15,4-3-2-15,6-3 5 16,1-2 0-16,-4 0 2 15,4 0 0-15,-2-5 2 16,-4-12-3-16,4-2 5 16,-8 0-1-16,-1 4 0 0,-1-3-2 15,-4 0-2-15,1 5 1 16,-1-1-1-16,-9-8 9 16,0-1 13-16,3-11-10 15,-5-2-5-15,-3-4 0 16,0-2-3-16,2 0-3 15,-2 6 0-15,0 8-2 16,0 2 3-16,0 9-2 16,0 3 2-16,0 2 9 15,-13 3 14-15,-8-3-15 16,0 0-3-16,-8-1 2 16,-3 6-3-16,-3 4-3 0,3 3-4 15,-2 0-8 1,9 0 5-16,-5 6 0 0,0 16-34 15,9-1-6-15,1 3-55 16,-5 8-41-16,7-3-132 16</inkml:trace>
  <inkml:trace contextRef="#ctx0" brushRef="#br0" timeOffset="-137876.597">20940 16034 238 0,'0'0'18'0,"0"0"-16"15,0 0 10-15,0 0 28 16,0 0-13-16,0 0-9 16,-29 0 8-16,23 7-10 0,-7 9-7 15,0 6 6-15,3-1 5 16,-4 5-8-16,1 3-7 15,-1-2 9-15,7 0-12 16,-4 5 2-16,7-5 3 16,-1-1-4-16,5 2 1 15,0-4-2-15,0 5 1 16,0-1-2-16,0 1 0 16,5 3 2-16,5-10 3 15,0 2 3-15,2-4-6 16,-5-7-3-16,6 1-1 15,3-2-3-15,-2-2 2 0,-1 0 0 16,-3-7-8-16,3 0 1 16,3-3-1-16,-2 0 9 15,1 0 1-15,-4 0 1 16,7-11 4-16,-3-4-1 16,4 1 0-16,4-1-1 15,-11 5-3-15,3-3 0 16,0 1 0-16,-2 3 1 15,-6-1-1-15,1-1 0 16,-2 3-6-16,2-4 1 16,-3 0 4-16,-3 1 1 15,1-5 0-15,-3 8 0 16,0-3 2-16,0 3-2 0,0 1 0 16,0 1 4-1,0-1 0-15,0-1 1 16,0 1-1-16,0-1 1 15,0-2-2-15,-3 2 1 0,1 0-2 16,-11 3 3-16,7-1 4 16,-7-1 9-16,0 0-11 15,2 6 8-15,-2-3 3 16,-2 3 11-16,-2 1-12 16,2 0-13-16,-2 0 0 15,4 0 3-15,-2 0-2 16,1 0 3-16,1 6-8 15,-3 3 10-15,0 3-1 16,1 0-7-16,-2 1-2 0,4 3-31 16,-6 3-78-16,-3 1-142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19-07-30T01:57:44.615"/>
    </inkml:context>
    <inkml:brush xml:id="br0">
      <inkml:brushProperty name="width" value="0.05292" units="cm"/>
      <inkml:brushProperty name="height" value="0.05292" units="cm"/>
      <inkml:brushProperty name="color" value="#92D050"/>
    </inkml:brush>
    <inkml:brush xml:id="br1">
      <inkml:brushProperty name="width" value="0.05292" units="cm"/>
      <inkml:brushProperty name="height" value="0.05292" units="cm"/>
      <inkml:brushProperty name="color" value="#00B0F0"/>
    </inkml:brush>
    <inkml:brush xml:id="br2">
      <inkml:brushProperty name="width" value="0.05292" units="cm"/>
      <inkml:brushProperty name="height" value="0.05292" units="cm"/>
      <inkml:brushProperty name="color" value="#FF0000"/>
    </inkml:brush>
  </inkml:definitions>
  <inkml:trace contextRef="#ctx0" brushRef="#br0">25903 6092 129 0,'0'0'74'16,"0"0"-41"-16,0 0 4 15,0 0 19-15,0 0-13 16,0 0 11-16,0 0-11 15,-127-78-28-15,108 72-14 0,-4-1 6 16,-10-2 12-16,3 4-17 16,-9 2 0-16,8 3 23 15,-8 0-24-15,9 0-1 16,-6 24-3-16,5 5 2 16,-7 6 1-16,10 4 0 15,0-2-3-15,-3 4 3 16,6 6 6-16,1 0-4 15,5 0 3-15,10 0-5 16,-2 3 0-16,5-3 4 16,6 0-4-16,0 3 4 15,0-5-3-15,0-3-1 0,0-3-1 16,3-6-1-16,14 0-9 16,5-5 9-16,2 0 2 15,4 0 0-15,11-3 0 16,-2-3 6-16,1-6-3 15,4-4-1-15,6-9-2 16,6-3 0-16,-6 0 2 16,7 0 0-16,1-3 23 15,-11-12-19-15,1-4 2 16,-1-6-6-16,-3 0 0 16,4-10 1-16,-12-4 2 15,5 0-3-15,-1-6 0 16,-10 4 1-16,8 4-1 15,-13-1-1-15,2 4 0 16,-4 0-1-16,-9-1 2 0,7 1-1 16,-2 6 0-16,-11 3 0 15,10 0 0-15,-16 0 3 16,0-2-2-16,0 0-1 16,0-4-1-16,0 0 1 15,0 0 2-15,-22 4-2 16,5 4-1-16,-2 4 0 15,3 3 3-15,-1 1-3 16,-2 0 0-16,2 4 0 16,5 4 11-16,-10-1-10 15,2-3 4-15,-2 0-3 16,-2 5 1-16,2-5-3 0,2 6-2 16,0-3 2-1,-2-1 1-15,-2 3 3 0,-1-1-1 16,-11 1-2-16,7 3-1 15,4 3-16-15,1 0 16 16,-9 0 1-16,13 0-1 16,-5 0 0-16,-2 0 0 15,2 0 1-15,2 0-1 16,-5 6-2-16,-5 10 1 16,0 3 1-16,-6 6-1 15,3 4-2-15,2 0 3 16,-1-6 0-16,10 4 0 15,5-4-2-15,9 5-13 0,-3 7-72 16,8 10-64-16,-8-6-41 16</inkml:trace>
  <inkml:trace contextRef="#ctx0" brushRef="#br0" timeOffset="1124.738">25305 6825 35 0,'0'0'49'0,"0"0"-14"0,0 0-1 16,0 0 7-16,0 0 12 15,0 0-9-15,0-3-17 16,0 3-6-16,0 0-4 16,0 0-2-16,0 0-4 15,0 0-11-15,0 0 0 16,0 0 9-16,0 0-5 15,0 0 2-15,-14 13 27 16,-1 6-5-16,2 1-22 16,-7 6 7-16,-5 9 7 15,-7-1-4-15,1 10-7 16,-5 11-1-16,2 1 3 16,-7 8-5-16,2 6 12 0,5-1-6 15,-9 3-8-15,1-3 19 16,5-5-12-16,-5 0-1 15,7 3-2-15,-10 2-4 16,3-5 3-16,-4-1-4 16,1-2 10-16,0-10-5 15,10-2-1-15,4-9 13 16,6-8-15-16,5-9-1 16,2-9 4-16,15-7-4 15,-1-4 1-15,4-3 2 16,0 0-7-16,0 0-1 15,0 0-23-15,0 0 5 16,0 0-11-16,0-16-53 0,11-4-98 16,-8-10-32-1</inkml:trace>
  <inkml:trace contextRef="#ctx0" brushRef="#br0" timeOffset="1999.531">23657 8387 106 0,'0'0'6'15,"0"0"-5"-15,0 0 2 16,0 0 9-16,0 0 14 16,0 0-2-16,-156 269-3 15,131-231 2-15,5-1 4 16,-5 4 1-16,8-1-7 15,7 6 7-15,1 4-6 0,9-5-8 16,0 5-2-16,0-6-5 16,12-5-3-16,9-8 7 15,7-4-11-15,-8-7 0 16,8 2 11-16,-1-5 5 16,6 4-11-16,-4 1 0 15,10-7 4-15,1-4 2 16,-3-6-1-16,8-2 5 15,1-3 2-15,7 0-5 16,-5 0 8-16,-2-8-1 16,-1-6-4-16,3-8-9 15,1-11-5-15,4 1 6 16,-8-8-1-16,-7 1 0 16,-4-1-1-16,-2-3-2 0,0 3 1 15,-5-4 2-15,-5-3 2 16,-2 5-1-16,-3-3-4 15,-6 6 1-15,7-12-1 16,-12 3 1-16,8 0 2 16,-11 1-3-16,5 4 2 15,-5 4 3-15,-3 7-4 16,0 3-2-16,0 3 3 16,0 4-2-16,0 0 0 15,0 5 0-15,0 0 1 16,0 3 14-16,-11-1-1 15,-6 3-11-15,0 3-5 16,-12 1-1-16,3-3-11 0,-2 5 11 16,-11 6 9-1,3 0 2-15,6 0-9 0,-15 0 1 16,6 0-3-16,4 0 5 16,-2 0-1-16,-2 0-3 15,7 3-1-15,-4 12-2 16,4 17-19-16,-14 10-22 15,4 6-14-15,-3 9-18 16,9 4-28-16,6 1-36 16,-12-3-60-16</inkml:trace>
  <inkml:trace contextRef="#ctx0" brushRef="#br0" timeOffset="3186.752">23539 9171 38 0,'0'0'30'0,"0"0"1"16,0 0 2-16,0 0-5 16,0 0 5-16,0 0-1 15,0-7 0-15,0 7-9 16,0 0-9-16,0 0-3 16,0 0-11-16,0 0 0 15,0 0 29-15,0 7-6 16,-14 8 7-16,-4 7-14 15,-4 6 1-15,-1 8-1 0,-5 9 1 16,1 2 1-16,-12 7 0 16,0-4-5-16,5-4 16 15,-1 3-14-15,7-8-3 16,0-2 11-16,5 0-14 16,-10-5 1-16,6 7-8 15,-12 9-2-15,-6 6 7 16,-1 7-3-16,4 4 5 15,11-16-3-15,-3-4 3 16,5-6 0-16,3-5-6 16,4-6 3-16,-2 1 2 15,3-1-2-15,3-1-1 16,-3 7-2-16,0-1 5 0,1-4-6 16,3-3 4-1,3-3-1-15,-4-5-3 0,7-2 4 16,-3-3-3-16,8-5 3 15,3-1 1-15,-8 4-3 16,6-1-1-16,-9 7-3 16,2 11 1-16,-5-9 1 15,1 6-2-15,7-11 0 16,2-2 2-16,0-5 1 16,0-6-1-16,7 5-2 15,-3-5 1-15,-2 5-1 16,-2-6 0-16,7 4 1 15,-7 0 1-15,4 3 0 16,-8 2-1-16,8-1 1 16,0-6 3-16,0 6-4 0,0-4 0 15,-10 0 0-15,7 10 2 16,0-4-1-16,-8 6 1 16,7-4-2-16,-5-3 3 15,9-4-1-15,0 1 1 16,-4-1-2-16,7-6 0 15,-11-1 4-15,11 0-3 16,0 0 0-16,0 0 0 16,0 0 1-16,0 0 0 15,0 0-4-15,0 0 1 16,0 0-1-16,0 0 0 16,0 0-29-16,0 0-119 0,11 0-120 15,2-28 14-15</inkml:trace>
  <inkml:trace contextRef="#ctx0" brushRef="#br0" timeOffset="4358.412">21891 10970 90 0,'0'0'16'16,"0"0"-6"-16,0 0-2 16,0 0 18-16,0 0 15 15,0 0 3-15,-60 47-40 16,54-28-4-16,3-1 0 0,3 4 0 16,-6 0 0-1,-4 3 4-15,4 3 7 0,3 0-2 16,-8-2 8-16,2 2-6 15,6 1-3-15,-10-1 7 16,7 1-2-16,3-1-6 16,0-5-4-16,3 4 2 15,0-4 2-15,0 1-7 16,0 1 7-16,0-5 5 16,0 2-6-16,0 5-3 15,0-2 5-15,6 0 11 16,13 1-19-16,-7-6 0 15,8-1 0-15,2 0-1 16,-1-7 0-16,4-2 1 16,-2-4 0-16,7-3 1 0,-7-1-2 15,2 2 2-15,-1-4-1 16,1 0 3-16,1 0 8 16,10 0-7-16,-8 0 3 15,-4-4 2-15,12-7-3 16,-8-8-1-16,-2-3 5 15,3 3-1-15,-9 2-2 16,2 3-2-16,-8 2-4 16,-5-1 3-16,5-2 0 15,5-4 10-15,-6-8-3 16,4-1-2-16,2-2-2 16,-2-4-2-16,-8 0-1 0,10-2-3 15,-13 7 5-15,8 1-2 16,-11 6 3-16,1 4-2 15,-4 4-1-15,3-4 6 16,-3 0 11-16,0 2-8 16,0-6-8-16,0 0 0 15,0-3 0-15,0 0 0 16,0 0-1-16,0-3-1 16,0 3 2-16,0 3-1 15,0 3 9-15,0 1-2 16,-7 2-4-16,4-4-6 15,0 6 3-15,-8-4 7 16,5 7-7-16,3-3-4 16,-10 7 3-16,7-8 1 15,6 8 0-15,-14-7-2 0,8 9 0 16,-4-4 2-16,-5-2 1 16,1 0 1-16,4 0-1 15,-9 0-4-15,2 0-1 16,5 1-2-16,-7 6 1 15,2-3-2-15,0 7-5 16,3 0 0-16,-7 0-3 16,1 0 11-16,-8 0 5 15,-8 19 1-15,6 5 6 16,-12 4-11-16,3 5 2 16,8-5-1-16,-4 3-2 15,7 0-2-15,3 1 1 16,2 5-37-16,-2 10-66 0,7 9-63 15,1 1 31-15,-2-10-56 16</inkml:trace>
  <inkml:trace contextRef="#ctx0" brushRef="#br0" timeOffset="5233.256">21867 11703 43 0,'0'0'14'0,"0"0"-9"15,0 0 6-15,0 0 9 16,0 0 24-16,0 0 14 0,0-8-22 16,0 8-5-1,0 0-5-15,0 0-8 0,0 0-5 16,0 0 7-16,0 0-10 16,0 0-2-16,0 0-4 15,0 0 19-15,-15 0-17 16,8 8 11-16,-7 8-14 15,2 3-1-15,-7 13 6 16,-4 1-7-16,1 8 6 16,-5 6 5-16,-6-3-7 15,10 4 3-15,-5-1-5 16,0-2 2-16,-4 5 8 0,4 8-11 16,5 2 8-16,-9 2-4 15,0 2-1-15,5 5-1 16,2-8 3-16,-2-6 0 15,-2-10-2-15,5-6 2 16,2-4-2-16,2-7 3 16,3 1-3-16,-3 7 2 15,-1-8-1-15,3 1-2 16,0-11-2-16,15-11 3 16,0-7-3-16,3 0 3 15,0 0 4-15,0 0 14 16,0 0-23-16,0 0-3 15,0 0-60-15,0-3-78 16,0-16-62-16,0-5 19 16</inkml:trace>
  <inkml:trace contextRef="#ctx0" brushRef="#br0" timeOffset="5889.912">20756 12882 106 0,'0'0'24'15,"0"0"-20"-15,0 0-4 16,0 0 1-16,0 0 1 16,0 0 4-16,-105 252-1 0,94-201 0 15,8 3 22-15,-3 5-7 16,-5 2-3-16,4-2 1 15,3-6 1-15,4-4 6 16,0-10-22-16,0-5-2 16,0-2 4-16,14-4-5 15,17 0-5-15,4-6 5 16,10 1 2-16,11-4 11 16,-1-10-9-16,6-4 0 15,4-5-3-15,-10 0 3 16,2-22 23-16,-6-18-10 15,-2-14-16-15,1 0 25 16,-13-10-4-16,2-8-18 16,-11 3 4-16,-4 0-4 15,-7 7 0-15,-5 7 5 0,-8 8 3 16,-4 6-2-16,0 4 17 16,0-1-3-16,-4 7-6 15,-11-3-3-15,-5 9-3 16,2 4 2-16,4 4 0 15,0 1-4-15,-6 7-3 16,1-7 3-16,-1 1-8 16,7 2-2-16,-5 1 0 15,0 6-6-15,9 2 5 16,-10 1 1-16,-1-1 1 0,1 2 6 16,-4-3-7-1,-2 5-2-15,1 0-3 0,-4 0-3 16,-6 0-19-16,5 21 27 15,-6 1 12-15,8-2-12 16,2-3-6-16,8 2-36 16,10 4-11-16,1 4-60 15,-6-5-67-15</inkml:trace>
  <inkml:trace contextRef="#ctx0" brushRef="#br0" timeOffset="6780.083">22494 11539 30 0,'0'0'48'0,"0"0"-29"16,0 0 4-16,0 0 13 16,0 0-4-16,0 0-6 15,-28 0-14-15,28 0 7 16,-8 0-2-16,5 8-5 15,3 1-12-15,0 10 0 16,0 12 0-16,0 7 1 16,14 10 4-16,14-5-2 15,7 3 3-15,-7 3 1 16,14-2 2-16,-7 3 1 16,2 0 4-16,8 3-5 15,-2-8 10-15,2 4-8 0,0-2-2 16,4-5 3-16,-1 6-4 15,5-1 2-15,-4 3-2 16,-4 3-6-16,-3-1 9 16,-7-2 3-16,-1-8-8 15,-9-4 1-15,-1-10 0 16,-2-6-3-16,-2 1-3 16,2-7 6-16,-13 0-6 15,2-4 0-15,-5-3 1 16,-3-7 0-16,-3-2 0 15,10 0 3-15,-10 0-1 16,0 0 7-16,0 0-1 16,0 0-10-16,0 0-26 0,0 0-63 15,0 0-41 1,0 9-87-16</inkml:trace>
  <inkml:trace contextRef="#ctx0" brushRef="#br0" timeOffset="7404.98">23320 12951 28 0,'0'0'11'0,"0"0"11"15,0 0 21-15,0 0 2 16,0 0-18-16,0 0 0 16,-161 272-7-16,140-200-8 15,4-2 7-15,2 8-3 16,8-1 6-16,4-8-16 16,3-1-2-16,0-5 0 15,22-11-2-15,8-5-2 16,12-16 0-16,3-11-4 15,15-20-11-15,7 0 15 16,-9-3 35-16,23-30-11 16,-9-1-14-16,-3-2-7 15,-2-2 2-15,-8-1-2 0,-16 5-2 16,-9-8 3-16,0-4 2 16,-5-8 22-16,-9-6-4 15,-1-2-8-15,-13 4-1 16,-3 1 0-16,-3 1-6 15,0-3 3-15,0 1 8 16,-9-1-17-16,-16 5 1 16,-7 1 21-16,1 13-17 15,0 2-7-15,-7 4 29 16,-4 9-7-16,3 0-22 16,8 3 16-16,-8 6-5 15,12 10-12-15,-9 6 0 0,2 0 8 16,-7 0 0-1,-1 0-8-15,-3 9 4 0,2 10-3 16,1 3 2-16,-3-2-3 16,10 4 0-16,-7 4-37 15,19 9-96-15,-2-5-72 16</inkml:trace>
  <inkml:trace contextRef="#ctx0" brushRef="#br0" timeOffset="9998.329">26162 6735 5 0,'0'0'33'0,"0"0"-4"16,0 0-2-16,0 0 15 16,0 0 0-16,0 0-16 15,0 0-16-15,-22-35 12 16,16 29 3-16,-8-2 12 16,11 7-9-16,-11 1-11 15,9 0 5-15,5 0-13 16,-3 0-9-16,3 0 0 0,0 0-3 15,0 0-2 1,0 0 0-16,0 0 2 0,0 0 3 16,22 17 0-16,-2 6 14 15,11-1-3-15,5 0 1 16,6 0-1-16,-6 0 10 16,18 3-15-16,5 0 6 15,14 6 8-15,7-3 10 16,11 2-11-16,7 3-6 15,-7-5 11-15,-13-3-20 16,0-3 6-16,-20 6-9 16,2 3 1-16,-9 7 9 15,4 2 0-15,-11 6 11 0,1-9-4 16,-11-4-14 0,2-6 4-16,-1-8-1 0,-4-2 6 15,0 6-5-15,2-4 0 16,-6 6-2-16,-2-3-4 15,-5-7 0-15,5 4 2 16,-5-6-4-16,1-4 2 16,4 2-1-16,-5 3 2 15,2-1-2-15,1 2 0 16,-1 1-1-16,-1 0 2 16,1 2 0-16,-2-2-2 15,-8-4 2-15,4-1-2 16,-7-7 2-16,2-4-2 15,-8 1-2-15,4-1 2 16,-7 0 1-16,3 0 2 0,-3 0 5 16,0 0-2-16,0 0 3 15,0 0 1-15,0 0 16 16,0 0 4-16,0 0-18 16,0-1-8-16,0 1-4 15,-6 0 0-15,-1 0-3 16,-4 0-13-16,2 0-16 15,-7 0 29-15,4 17 3 16,-8 17 16-16,-2 10-11 16,1 6-5-16,6 5-3 15,8 7-2-15,7 10 2 16,0 3-13-16,0 0 16 16,0-3 0-16,4-13 7 15,21-4-7-15,-2-16 0 0,13-4-9 16,-2-9 7-16,12-4 2 15,10-14 0-15,10-8 2 16,1 0 8-16,2 0 4 16,-4-6-6-16,-1-16-2 15,-9-2-2-15,1-2-3 16,-7 1 3-16,-15-2-3 16,5-6 1-16,-4-1 0 15,-18 0 3-15,0-9-2 16,-6-5 3-16,-11-5-5 15,0-4 2-15,0-7-1 16,-28 7-2-16,-6 0-1 16,-5 3 1-16,-1 11-6 0,8 1 4 15,-14 8 2-15,7 13-4 16,0 1 0-16,5 8 0 16,-4 8-5-16,-1 4-17 15,2 0 8-15,-20 7 18 16,6 26 8-16,-6-7-8 15,6 5-3-15,2 5-38 16,4 0-58-16,-3 3-56 16,-7-6-69-16</inkml:trace>
  <inkml:trace contextRef="#ctx0" brushRef="#br0" timeOffset="10904.167">27702 8406 32 0,'0'0'56'0,"0"0"-47"16,0 0 16-16,0 0 12 0,0 0-11 16,0 0-14-1,0 0 4-15,0 0 6 0,0 0-1 16,0 0-13-16,0 0 0 15,0 0-3-15,0 0 0 16,0 0-4-16,0 0-1 16,0 0-14-16,0 3 14 15,0 10 25-15,-11-2-5 16,0 9 0-16,-9 3-8 16,-2 10-2-16,-2 11 3 15,-4 9 3-15,-6 7 3 16,-5 2 16-16,4 1-20 15,-4 2 9-15,2 2 0 16,2 2-6-16,-4 0 2 16,0-5-5-16,6 3 1 0,-9-1 12 15,3 0 4-15,-3-1 0 16,4-5-13-16,-1-5-7 16,5-5 16-16,3-15-16 15,10-6-2-15,10-9-2 16,-3-8-6-16,11-1 3 15,-11 2-3-15,8 3-1 16,-13 1-1-16,13-8 1 16,3 4 0-16,-8-7 2 15,5 0-2-15,6 0-1 16,-16-1 3-16,10 9 0 16,-8 0-3-16,4 0 0 15,-9-4 0-15,13-1 1 16,-8 0 1-16,8 1 0 0,-10-1-2 15,13-6-2-15,0-3 1 16,3 0 1-16,0 0-7 16,0 0-56-16,0 0-33 15,0 0-84-15,0-3-28 16</inkml:trace>
  <inkml:trace contextRef="#ctx0" brushRef="#br0" timeOffset="11450.939">26429 9969 82 0,'0'0'40'0,"0"0"-40"16,0 0 2-16,0 0 2 15,0 0 31-15,0 0 1 16,-93 265-11-16,78-217-2 16,9 7 5-16,6-8-9 15,0-7-6-15,0-1 1 16,0-6-9-16,0 2-4 16,13-4 1-16,20-3 8 15,-7-3-9-15,16-12 17 0,4-4-13 16,15-9 19-16,-3 0 6 15,7 0-23-15,-2-13 8 16,1-13-8-16,-13-16 13 16,6-4-10-16,-20-10 0 15,-1-2-3-15,-15-1 2 16,-4-2-6-16,-14 5 0 16,0 4 2-16,-3-3-1 15,0-1 3-15,0-3-3 16,-20-4 1-16,-4 13 0 15,-12 6 31-15,2 13-4 16,1 15-32-16,3 7 3 0,-9 9-2 16,5 0 5-16,-19 0-6 15,1 12 0-15,4 13-6 16,-1 4 4-16,4-3-7 16,-1 10-26-16,7-5-87 15,13 4-12-15,4-12-83 16</inkml:trace>
  <inkml:trace contextRef="#ctx0" brushRef="#br0" timeOffset="12404.132">28329 8470 61 0,'0'0'20'0,"0"0"-20"15,0 0 0-15,0 0 17 16,0 0-3-16,0 0 4 16,0 95-5-16,0-54 19 15,0 9 9-15,0 3-4 16,0 10-13-16,0 4 0 16,0 2-1-16,-3 1-11 15,3 4 8-15,-8-1 21 16,3 4-30-16,2-8 1 15,0-2 0-15,3-3 1 16,0-5-4-16,0 1 4 0,0 1 0 16,0 0-4-16,0 3 1 15,0-2-1-15,0-9-8 16,0 1 2-16,0-14 2 16,0-5-5-16,0-7 2 15,0-9-1-15,0-4-1 16,0 1 0-16,0 3-2 15,0-4 2-15,0 4 2 16,0-3 3-16,0-2 1 16,0-8 2-16,0 2 0 15,0 6 1-15,0 1 2 16,0 4 0-16,0 3-1 16,0 0 2-16,-3-6-2 0,-5-9-7 15,5-2 1 1,3-5 3-16,0 0-2 0,0 0-4 15,0 0-1-15,0 0-23 16,0 0 23-16,0 0-42 16,0-19-84-16,14-10-9 15,-8-1-140-15</inkml:trace>
  <inkml:trace contextRef="#ctx0" brushRef="#br0" timeOffset="12888.07">28029 10356 228 0,'0'0'1'16,"0"0"-1"-16,0 0-1 16,0 0 1-16,0 0 19 15,0 0-8-15,-28 303 3 16,28-241 0-16,11 1 12 15,-8-1-9-15,6-5-2 16,10-3 10-16,4 0-13 16,16-11-9-16,10-5 9 15,13-7-7-15,12-15-5 16,13-16-8-16,1 0 8 16,-2-13 23-16,-13-34-15 15,-10-12-2-15,-11-10 13 0,-13-3-14 16,-14 8 1-1,-11 3-4-15,-14 7 3 0,0 0 7 16,0 6 0-16,-21-4-6 16,-21 2 12-16,-3 7 0 15,-16-1-18-15,6 9 28 16,-4 10-9-16,7 7-3 16,-1 3-2-16,15 11-9 15,-1-2 17-15,5 6-17 16,6 0-4-16,3 0 1 15,4 0-2-15,-2 10 0 16,-5 20-22-16,-5 0-81 0,10 9-54 16,10-12-31-1</inkml:trace>
  <inkml:trace contextRef="#ctx0" brushRef="#br0" timeOffset="13747.596">28510 8272 76 0,'0'0'39'16,"0"0"-10"-16,0 0 8 16,0 0 21-16,0 0 7 15,0 0-30-15,-73 0-28 16,73 0-7-16,0-2 0 16,0 2 13-16,0 0-8 15,15 6 12-15,25 22 12 0,16 10 4 16,6 7 3-1,15 7-7-15,10 9 10 0,1-3-20 16,-5 1-6-16,3-1 7 16,1 1-2-16,1-6-15 15,-4 5 6-15,-9-9-2 16,4-4 2-16,-11-6-1 16,0-8 2-16,-17 5-7 15,9-1-2-15,-12-1-1 16,-6 1 6-16,4-4-6 15,-4-1 3-15,-12-4-3 16,6-7 0-16,-11-2-2 16,-2-3 2-16,-10-1 0 15,2-4 0-15,-1-3 0 0,-8 4 2 16,1-1-1-16,5-3 3 16,-12 4 2-16,6-4-4 15,-2-6 0-15,-1 3-1 16,5-3-1-16,-8 0 0 15,3 2-5-15,-3 2-25 16,0-4-32-16,0 0-59 16,0 0-10-16,0 0-71 15</inkml:trace>
  <inkml:trace contextRef="#ctx0" brushRef="#br0" timeOffset="14356.514">30196 9496 106 0,'0'0'60'16,"0"0"-47"-16,0 0-10 16,0 0 24-16,0 0 8 15,0 0 9-15,-68 192-1 16,68-139-13-16,0 3-8 15,0 2-1-15,0-3-8 16,19-5-10-16,8 3 4 16,6-6-2-16,-4-6 3 0,7-2-8 15,-4-19 82-15,7 0-82 16,1-15-7-16,-5-5 7 16,1 0 10-16,-2 0 2 15,4-5-9-15,1-24 11 16,3-10-4-16,-5-13 1 15,2-4-7-15,1-4 0 16,-8 7-4-16,1 6 0 16,-9 7 2-16,-13 5-1 15,0 4 1-15,-11 0 0 16,0-2 4-16,0 2 0 16,0-1 0-16,-22 0-4 15,-13-1 19-15,4-2-8 0,-8-2-6 16,-3-1-3-1,6 4 8-15,-7 6-3 0,1 3-6 16,3 6 12-16,8 6-7 16,-7 7-1-16,-1 3 0 15,5 3-5-15,-11 0 9 16,-9 3-12-16,3 24 1 16,-1-5 0-16,-4 11-4 15,1 1 14-15,10 3-23 16,-13 4 13-16,10 8-79 15,2 1-69-15,6-2-52 16,8-10-58-16</inkml:trace>
  <inkml:trace contextRef="#ctx0" brushRef="#br0" timeOffset="15215.743">28130 11226 69 0,'0'0'57'0,"0"0"-49"16,0 0 2-16,0 0 33 15,0 0-8-15,0 0-1 16,0-72 10-16,0 72-1 16,0 0-3-16,-3 0-17 15,0 0-20-15,-9 13 10 0,2 17-13 16,-7 9 25-1,-8 9-18-15,-6 1 14 0,3 4 4 16,-4 8 10-16,-5 1-14 16,-2 7 9-16,-7 6-7 15,1 0-3-15,0 7 6 16,2-7 3-16,9-5-21 16,8-12 8-16,-7-5-9 15,9 3-4-15,-1-7 4 16,2 1-1-16,-2-2-4 0,4-12 4 15,3-1-1 1,8-15-1-16,-1-6 0 0,5-8-3 16,6-6 7-16,0 0-5 15,0 0-3-15,0 0 0 16,0 0-1-16,0 0-18 16,0 0-45-16,0-12-4 15,-19-9-53-15,2-5-41 16,-3-4 25-16,-8 8-55 15</inkml:trace>
  <inkml:trace contextRef="#ctx0" brushRef="#br0" timeOffset="15715.757">27211 12243 5 0,'0'0'167'0,"0"0"-157"16,0 0-8-16,0 0 3 15,0 0 28-15,0 0 9 16,-152 237-7-16,126-163-3 0,1-1-2 15,5 1 3-15,-1-9 13 16,13-2-12-16,-3-7-28 16,11 5 12-16,0 0-12 15,0 3 11-15,11-1-10 16,3-12-4-16,7-7 0 16,1-11-3-16,1-11-8 15,10-11-4-15,-3-11 12 16,18 0 26-16,13-5-8 15,5-23 0-15,3-11-7 16,1 1-6-16,-8-2 1 16,-7 1-3-16,-2-10-3 0,-15-4 1 15,-2-5-1-15,-10 0 6 16,-4-1-5-16,-5-4 2 16,-13-2-1-16,-4 5 3 15,0 1-3-15,0 4-2 16,-4 2 5-16,-19 6-2 15,-16 3-2-15,0 8-2 16,4 7 6-16,-5 7-5 16,1 6 23-16,4 7-1 15,-7 7-14-15,3 2-8 16,-2 0 0-16,7 0 0 16,-8 10 5-16,3 7-5 15,9 5-1-15,-3-7-30 16,8 4-33-16,8-3-38 15,14-10-49-15,3-6-93 0</inkml:trace>
  <inkml:trace contextRef="#ctx0" brushRef="#br0" timeOffset="16824.906">28796 11028 76 0,'0'0'61'0,"0"0"-16"15,0 0-14-15,0 0 14 16,0 0 8-16,0 0-21 15,-64-56-1-15,64 56-8 16,0 0-1-16,-3 0-1 16,-8 0-1-16,8 0 7 0,3 0-27 15,0 0-6 1,0 17 5-16,0 2 1 0,0 4 19 16,0 7-11-16,0-5-6 15,6 6-2-15,15 3 8 16,8 2-4-16,0 10 14 15,11 5-6-15,-2-2-11 16,12 9 0-16,-5-2 5 16,-7 0 2-16,1-1 1 15,0 1-2-15,-10-4 22 16,11 1-20-16,-12 0 3 16,9-3-1-16,-9-6 0 15,8 0-6-15,-9-7-2 16,1-1 1-16,-1 0 0 15,2 0 2-15,-13-5 11 0,3-6-10 16,-5-6 2-16,-2-5-9 16,7 3 4-16,1 2-2 15,-2 5 0-15,3 2 1 16,0-4 16-16,-7-3-16 16,0 0-1-16,3-7-1 15,-11-3-1-15,2 4 1 16,0-10 0-16,-8 3 2 15,3 1-2-15,-3-7 0 16,3 3 1-16,-3-3-1 16,0 0-1-16,0 0-2 15,0 0 1-15,0 0 1 0,0 0 1 16,0 0-1-16,0 0 1 16,0 0-2-16,3 6-1 15,0 3 2-15,8 2 3 16,-4 0-1-16,5 2-2 15,-9-10 0-15,4 6 0 16,-1 4 0-16,5-1 2 16,-8 1-1-16,3-4-1 15,4 2 1-15,-7-9 0 16,0 1 0-16,3 0-2 16,-3 0 0-16,5-3-23 15,-5 3-80-15,14 0-94 16,-3-3 89-16,7 0-49 0</inkml:trace>
  <inkml:trace contextRef="#ctx0" brushRef="#br0" timeOffset="17684.175">30099 12480 128 0,'0'0'111'15,"0"0"-69"-15,0 0-16 16,0 0 32-16,0 0-14 15,0 0-5-15,-91-25-37 16,69 25 9-16,-1 25-3 16,-5 14 12-16,-8-3 8 15,9 2-5-15,-9 7 24 16,5-6-26-16,7 5 9 16,-1 1-12-16,-3 2 8 15,16 0-20-15,-4-3 9 0,10 6-3 16,6 0-3-1,0-6-5-15,0 3 0 0,6 7 4 16,16 0-3-16,1 2-2 16,2-5 3-16,-4-5-6 15,1-18-2-15,-5-6 1 16,3-10-13-16,-9-5-7 16,3-4 21-16,6 0 15 15,5-3-2-15,2 0-11 16,9 0 5-16,6-3-3 15,-7-16 3-15,4-11 0 16,1 1-4-16,-12-11 0 16,12 4 5-16,-17-6-6 15,8 2-1-15,-7 2 0 16,1 4 2-16,4-5-2 16,-16 3-1-16,7-5 3 0,2 0-3 15,-8 2 4-15,-1-9-4 16,-2 1 1-16,-7 5-1 15,0-1 1-15,-4 0 0 16,0 8 1-16,0-5 0 16,0 1-2-16,0 7 0 15,-4-2 2-15,-3 7-1 16,-11 1 1-16,1 4-1 16,-2 6 3-16,-4-3-3 15,-5 4-1-15,1-1 0 16,-15 1 9-16,3 7 3 0,5-6-8 15,-9 4 3-15,3 10-3 16,-3 0-4-16,1 0-10 16,8 0 10-16,-8 0 3 15,-1 19-3-15,1 6-3 16,5 14 3-16,2 19-16 16,-1 23-95-16,10 15-135 15,1-9-62-15</inkml:trace>
  <inkml:trace contextRef="#ctx0" brushRef="#br1" timeOffset="30650.328">24600 6433 57 0,'-3'0'38'15,"0"0"-32"-15,3-2 13 16,0 2 17-16,-3 0 2 16,3-4 0-16,-8 4-27 15,5 0-11-15,3 0-12 0,-3 0 12 16,3 0 29-16,0 0-20 15,0 0-4-15,-3 0-5 16,3 0 1-16,-7 0 1 16,-5 6 1-16,6 3-1 15,2 4 1-15,-10 2-2 16,5 1 2-16,-10 8 3 16,-1-4 3-16,-2 5-7 15,-1 0 5-15,2-5 5 16,-1 2 3-16,2-2-7 15,-2 4 1-15,-1-4-3 16,1 10 1-16,-2-5 4 0,2 3 2 16,2-3-9-1,-2-3 5-15,10 0-3 0,-5-6 1 16,-2-7 2-16,5 7 3 16,1-1-1-16,-9 4-7 15,2 3 3-15,-3 6-5 16,1-3 2-16,1 6-2 15,-4 1-1-15,5-1 1 16,-5-6 2-16,5 0-4 16,-2-6 1-16,1 6 2 15,0 1-3-15,-3 1 3 16,-1 2-2-16,5 1 2 16,-8 5-1-16,-4 1-2 15,7-10 3-15,5-2 0 0,8-6-3 16,-7-2 4-16,5 0-3 15,7-1-1-15,-14 7 2 16,6-2-2-16,3-4 0 16,-10 4 1-16,2-1 0 15,-2 0-1-15,5-2 0 16,7 3 0-16,-7-4 0 16,9-3 1-16,-9-1-1 15,6-3-1-15,2-1 1 16,1 0 2-16,-6-2-2 15,11 1 0-15,3-3 0 16,0-4 0-16,0 0 3 16,0 0-2-16,0 0-1 0,0 0-1 15,0 0 1-15,0 0-69 16,0 0-91-16,3-20-56 16</inkml:trace>
  <inkml:trace contextRef="#ctx0" brushRef="#br1" timeOffset="31337.773">23362 7362 82 0,'0'0'2'0,"0"0"12"16,0 0-13-16,0 0-1 15,0 0 12-15,0 0-1 16,0 86 3-16,-3-60-12 16,-7 2 9-16,10 2 20 15,-3 6 8-15,3-5-25 0,0 1 3 16,0-7-1-16,0-4-9 16,0-2 1-16,0 3-7 15,0-3 2-15,0-4 6 16,0 1 8-16,0-10-10 15,0-2-2-15,0-1-4 16,0 0 4-16,0-3 3 16,0 6 1-16,0 7-2 15,0-4 4-15,0 3 10 16,0-1-4-16,0-6-15 16,0 0 0-16,0-5-1 15,0 0-1-15,0 0-5 16,0 0-12-16,0 0 16 0,0 0 2 15,13 0 16 1,-7 0-10-16,18 0-1 0,-3 0 0 16,0 0-3-16,7 0 3 15,9 0 0-15,-5-7 3 16,7-7-2-16,0 5-3 16,-9 0 0-16,9 4-3 15,-8-6 1-15,-5 2-2 16,4 2 0-16,-9 6-74 15,-21-4-126-15</inkml:trace>
  <inkml:trace contextRef="#ctx0" brushRef="#br1" timeOffset="32728.074">22671 8830 0 0,'0'0'39'0,"0"0"13"16,0 0-12-16,0 0-22 15,0 0 1-15,0 0-2 16,-24 26-7-16,6-10 6 15,4 6-1-15,1 3 2 16,-1-3-12-16,3 0 11 16,-6 3 1-16,3-4-2 15,0 9-1-15,-3-5-1 16,-1-3-5-16,12 0-2 16,-9-10 3-16,8-2 3 15,4-1 7-15,-8 1-3 16,5 2-11-16,3 7 3 0,-10 0-6 15,7 3 2-15,-11 3-2 16,7 0 0-16,-8 3 8 16,4-3 1-16,1-2-3 15,-6-4-6-15,5 4 4 16,5-1-3-16,-10-5 2 16,10 7-1-16,-5-5-1 15,0-4 3-15,7 3-4 16,0-4 1-16,-8 7-1 15,9 0 3-15,-11 1-2 16,9-5 0-16,-9 6-3 16,3 2 2-16,1 2 1 15,-8 9-1-15,3-5 1 0,-7 0-1 16,5 4 1-16,-5-10 1 16,8 1 5-16,7-2-3 15,-5-2 0-15,1-2-3 16,4-7 0-16,4 7-3 15,-10-1 2-15,-1 7-4 16,5 1 4-16,-2-8-2 16,-5 6 1-16,16-8 0 15,-3-6 2-15,-2-5-3 16,5-6 4-16,3 0-2 16,0 0 1-16,0 0-3 15,0 0 0-15,0 0 1 16,0 0-2-16,0 0 1 0,0 0-40 15,0 0-80-15,0-25 11 16,0-9 15-16</inkml:trace>
  <inkml:trace contextRef="#ctx0" brushRef="#br1" timeOffset="33196.708">21806 9738 79 0,'0'0'41'0,"0"0"-36"0,0 0-2 15,0 0 5-15,0 0 13 16,0 0-2-16,0-3-19 16,0 3-25-16,0 12 25 15,0 7 17-15,0 5 43 16,0 8-47-16,0 3 0 15,0 2-3-15,0 2 1 16,0-6 0-16,0-1 3 16,0-4 7-16,0 0 6 15,0-5-20-15,10 1 1 16,-7 1 1-16,0-5-1 16,-3-7 0-16,3-4-8 15,-3-9 0-15,3 0-1 16,0 0-4-16,5 0 5 0,-8 0 8 15,3 0-1-15,-3 0-3 16,3 0 8-16,4 0-10 16,8 0 3-16,-5 0 1 15,7 0-5-15,5 0 0 16,1 0 0-16,10 0 7 16,-3 0 0-16,9-13-1 15,-8 4-7-15,11-2-52 16,-18 5-75-16,-9-11-108 15</inkml:trace>
  <inkml:trace contextRef="#ctx0" brushRef="#br1" timeOffset="34258.96">21037 11494 94 0,'0'0'47'0,"0"0"-47"16,0 0-13-16,0 0 13 15,0 0 1-15,0 0 46 16,0 0-44-16,0 0-2 16,0 15 12-16,-11 7 19 15,2 5 1-15,-11 9-8 16,-2 1-3-16,1 4-2 16,-4 3 1-16,5 1-1 15,-5-3-3-15,1 4 1 16,-1-7 0-16,2 0-4 15,-2-5 0-15,-3 2-6 16,11 2-5-16,-4 1 4 16,-1-5-6-16,5 2 5 15,-8-3-2-15,11-2 5 0,2-3-5 16,-2-6 4-16,-5 0-1 16,6 0-2-16,-1 3-1 15,-8 5-3-15,5-10 5 16,8 2-6-16,-7 5 2 15,7-15-2-15,-5 13 2 16,7-1-2-16,-11-3 1 16,4 4-1-16,4 0-1 15,-12 4 1-15,16 0 0 16,-11-2 0-16,0-1 2 16,9-7-1-16,-3-9 0 15,8-4-1-15,0-6 0 16,3 0 0-16,0 0-4 0,0 0 2 15,0 0-6-15,0 0-9 16,0 0-37-16,0 0-31 16,0-14-7-16,0-10 4 15</inkml:trace>
  <inkml:trace contextRef="#ctx0" brushRef="#br1" timeOffset="34946.295">20121 12513 110 0,'0'0'0'0,"0"0"-6"16,0 0 6-16,0 0 7 16,0 0 19-16,0 0 16 15,0-19-10-15,0 19-8 16,0 0 8-16,0 0 0 15,0 0-2-15,0 0-16 16,0 0-6-16,0 0-8 16,0 0-1-16,0 0 1 15,0 0 6-15,0 0-1 16,0 0 3-16,0 0-3 16,0 0 14-16,0 0-2 15,0 0 0-15,0 0-7 16,0 0-5-16,0 0-5 15,0 0-8-15,0 0-6 0,0 5-3 16,6 17 16-16,16 15 2 16,-5-8 4-16,2 5-5 15,-13 5-2-15,1-5 2 16,4 10 0-16,-8-9 26 16,0-1-24-16,9-6 16 15,-5-6-8-15,-4-6-9 16,-3-7 7-16,0-6-1 15,0-3 0-15,0 0-1 16,0 0-3-16,3 0 0 16,-3 0-1-16,3 0 1 15,5 0 0-15,-5 0-3 0,0 0 0 16,-3 0 3-16,0 0 16 16,14 0-19-16,-3-3 7 15,9-6 25-15,12-7-15 16,2 0-4-16,-3 1-8 15,5-2-1-15,-6-4-3 16,9 2 1-16,-11-2 0 16,8-6-2-16,-12 10 3 15,1 1-3-15,-5 4 0 16,-6 5 0-16,-8 7 0 16,2 0-3-16,-5-3-35 15,11-11-80-15,3-11-18 16,-13-15-88-16</inkml:trace>
  <inkml:trace contextRef="#ctx0" brushRef="#br1" timeOffset="43803.59">22352 11972 6 0,'0'0'33'0,"0"0"-22"15,0 0 0-15,0 0 12 16,0 0 10-16,0 0-6 16,0 0-4-16,-30 0-9 15,30-3-1-15,0 3 9 16,0 0 3-16,-3 0 0 16,3 0-4-16,0 0-3 15,0 0-5-15,0 0-12 16,0 0-1-16,0 0-1 15,0 0-4-15,0 0-4 0,0 0-1 16,0 0 9-16,0 0 0 16,0 8 1-16,0 6 0 15,14 6 2-15,-8 2 5 16,13-8-3-16,-13 5-3 16,12-2 1-16,-3 2 4 15,-5 1-3-15,7-4-3 16,-8 4 0-16,7-4 0 15,1 3 6-15,-7 1-2 16,8 0-1-16,-4-1 0 16,-4 3 2-16,7-6 0 15,-6-1-5-15,3 1 3 16,-8-4 0-16,8 2-2 16,-3-4-1-16,3 1 0 15,-11-2 0-15,11 4 1 0,-7 2-1 16,11 6 4-16,-8-9-1 15,4 5-3-15,5-1 4 16,-13-2-3-16,0 0 1 16,8 0-1-16,-11-3 1 15,4-2 2-15,5 7-1 16,-9-10 7-16,4 11 3 16,0-7-4-16,-4-1-8 15,1-1 0-15,-1-8 0 16,8 6 3-16,-4 5-2 15,0-1-1-15,4 5 1 16,-5-1-2-16,0 4 1 0,10-8-1 16,-7 8 1-1,5-9 0-15,-11 0 0 0,1-4-1 16,3 0-1-16,-4-4 1 16,2 7 1-16,-5-2-1 15,3 1 1-15,0-1-1 16,1-3 2-16,-4-3-2 15,0 0 2-15,0 0 2 16,0 0-3-16,0 0 1 16,7 0 0-16,-7 0-2 15,0 0-2-15,0 0 2 16,0 0 0-16,0 0-20 16,0 0-36-16,0 0-55 15,0 0-83-15</inkml:trace>
  <inkml:trace contextRef="#ctx0" brushRef="#br1" timeOffset="44772.2">22626 12888 19 0,'0'0'62'0,"0"0"-18"0,0 0-5 15,0 0 1-15,0 0 0 16,0 0 2-16,-21-3 1 16,21 3-3-16,0 0-9 15,0 0-9-15,0 0-3 16,0 0 3-16,0 0 7 15,0-3-4-15,-3 3-13 16,0 0-1-16,3-5 1 16,0 5-3-16,0 0-2 15,0-1 0-15,0 1-7 16,0-3 0-16,0 3-1 16,0 0 1-16,0-5 2 15,0 5 0-15,0 0 0 16,0 0-1-16,0 0 0 15,0 0-1-15,0 0-1 0,0 0-1 16,0 0-3-16,0 0-2 16,0 0-1-16,6 0 5 15,11 0 1-15,-2 0 0 16,13 0 1-16,-3 0 1 16,-2 0 0-16,2 0 1 15,-1 0 0-15,1 0-1 16,-2 0 1-16,-4 0-1 15,-2 0-1-15,-11 0 0 16,8 5-4-16,-3-1 3 16,-4 1 2-16,3-2 0 15,-3 0 0-15,4-3 1 0,-5 0-1 16,2 0 0-16,6 3 1 16,-8-3-1-16,8 7 0 15,-8-4 1-15,7 0-1 16,-7 0 0-16,0-3 0 15,5 0 0-15,-8 0-1 16,1 0 1-16,-4 0 0 16,0 0 1-16,0 0 3 15,0 0 0-15,0 0-1 16,0 0 0-16,0 0-3 16,0 0 2-16,0 0-1 15,0 0 1-15,0 0 0 16,0 0 4-16,0 0-1 0,0-19-4 15,0-3 0 1,0 4 2-16,0-1-2 0,0 3-1 16,0-3 2-16,0 1 0 15,-14-4 0-15,4-3-2 16,-9 6 0-16,10-14 4 16,-8 7-4-16,11-6-2 15,-5 0 2-15,3 3 0 16,5 12-2-16,-5-3 0 15,2 7 2-15,6 10 2 16,0 2-2-16,-4 1-2 16,4 0-5-16,0-5-17 15,0 5-40-15,0-3-46 16,0-8-90-16</inkml:trace>
  <inkml:trace contextRef="#ctx0" brushRef="#br1" timeOffset="49614.869">26120 7107 48 0,'0'0'25'16,"0"0"-22"-16,0 0 8 16,0 0 27-16,0 0-9 15,0 0-5-15,0 0-5 16,-6-11-3-16,6 3-6 15,0 6 8-15,0 2 13 16,0 0-2-16,0 0-7 16,0 0-8-16,0 0 2 0,0 0-1 15,0 0-7 1,0 0-8-16,0 0 2 0,0 0-2 16,0 0-2-16,0 0 1 15,0 0-5-15,0 0-1 16,0 0 7-16,3 13 9 15,14 4-4-15,-11-4 1 16,13-1 1-16,-10 2-5 16,5-3 0-16,5 3 2 15,-6 0-1-15,1 0 5 16,8 4-1-16,-2-6-2 16,0 4 4-16,2 1 7 15,-9-6-8-15,5 1 0 16,0 6-8-16,-1-7 1 15,-8 3 3-15,10 0 9 0,1 4-7 16,5-5-4-16,-4 4 0 16,4-1 4-16,-2-7-1 15,8 7-3-15,2-8-2 16,0 3 6-16,3-2-1 16,-5 3-5-16,0 4 1 15,-6 0-1-15,-1-1 3 16,4-4-2-16,-4 0 1 15,1-1-1-15,-5-1 2 16,5-3 0-16,-5 5-1 16,2-6-2-16,2 4 2 15,1-2-2-15,3 2 1 0,-3 3-1 16,-2 1 2-16,-1-1-1 16,-2-1-2-16,-7-1 2 15,6-1 1-15,-2-1-1 16,5 4 1-16,-2-2-2 15,2 2 0-15,-2 1 1 16,-4-4-1-16,6 5 3 16,-2-1-2-16,-6-5-1 15,5 6 0-15,-10-6 1 16,5 4 1-16,-10-4-1 16,3-2-1-16,4-4 2 15,-8 2-1-15,4-1-1 16,7-1 0-16,-11 3 2 15,-3-4-1-15,3 6 2 16,0-3-3-16,2-2 1 0,3-2 0 16,-8 0-1-16,0 4 1 15,0-4 0-15,0 0 1 16,0 0-1-16,0 0-1 16,0 0-6-16,0 0-18 15,0 0-5-15,0 0-5 16,0-4-24-16,0-20-11 15,-13-1 32-15,4-4 29 16,-2 4 6-16,1 1 0 16,7 2 0-16,-5-3 1 0,1 8 1 15,4 5 0 1,3 5 6-16,-4 4 16 0,4 3 16 16,-3 0-7-16,3-3-2 15,0 3-6-15,0 0-7 16,0 0-7-16,0 0-2 15,0 0-7-15,0 0-2 16,0 0-3-16,0 0-1 16,0 0 0-16,0 0 1 15,0 0 1-15,0 0 3 16,0 6-1-16,0 12 1 16,7-3 1-16,0 5-2 15,7 10 2-15,4 0 1 16,-6 3 6-16,4-4-1 15,1-2-2-15,-8-5 0 0,-2-11 0 16,2-2-4-16,-9-1 3 16,0-8 12-16,0 2 12 15,0-2 8-15,0 0-2 16,0 0 5-16,0 0 5 16,0 0-12-16,-22 6-1 15,-9 2-21-15,-4 4-5 16,-7 4-2-16,3 1-2 15,5 10-25-15,-4 2-67 16,-1-1-114-16,-9 2-91 16</inkml:trace>
  <inkml:trace contextRef="#ctx0" brushRef="#br1" timeOffset="50474.329">27099 8415 78 0,'0'0'23'16,"0"0"-20"-16,0 0 3 15,0 0 0-15,0 0 15 16,0 0-4-16,9-23 5 16,-9 23 5-16,0 0 2 15,0 0-5-15,0 0-18 16,0 0-6-16,0 0-2 16,0 6 2-16,-3 11 15 15,-3 5-9-15,-9-5 2 16,6 13 4-16,-7 1 0 15,-1-1 1-15,5 9 0 0,-10 0 1 16,2 0 7 0,-1-1-17-16,-1-7 8 0,5 5-7 15,-8-6 0-15,8 4 1 16,-8-2-3-16,1-1 2 16,3-2-2-16,-3-2 1 15,-1-2-4-15,5-3 0 16,3-2 2-16,6-1 2 15,-7-3-2-15,12-4-2 16,-8-1 0-16,6 0 3 16,-6-5-1-16,11 1 0 15,0-4 2-15,0 3-4 0,-8 3 0 16,5-2 0 0,1-6 1-16,2 4-1 0,-5-4-2 15,5 7-14-15,-3-3-11 16,2 6-6-16,-10-2-16 15,3-2-11-15,-3-1-30 16,-3-6-44-16</inkml:trace>
  <inkml:trace contextRef="#ctx0" brushRef="#br1" timeOffset="50973.924">26478 8953 73 0,'0'0'53'0,"0"0"-53"0,0 0-6 16,0 0 6-16,0 0 9 15,0 0 5-15,0 0-10 16,0 3 10-16,0 10 28 16,0 10-22-16,0 4 20 15,0 6 3-15,-3 1-20 16,0-3-7-16,3-4 2 15,-4-5-6-15,-3-5 1 16,7-1-8-16,0 2-1 16,0 4 0-16,0-3 11 15,0 0 6-15,0-14-15 16,0 1-3-16,0-3-1 0,0-3-2 16,0 5 2-16,0-5 1 15,0 0-1-15,0 0 1 16,0 0-3-16,0 0 0 15,0 0 0-15,0 0 1 16,0 0-1-16,7 0-6 16,0 0-10-16,15 0 16 15,-2 0 35-15,5 0-12 16,-5-10-1-16,5 1-6 16,-4 1-12-16,-1-3-2 15,5 5 0-15,-5 3-1 16,5 0-1-16,-1 3-2 15,15-4-71-15,-5 1-33 16,12-3-29-16,-1-14-50 16</inkml:trace>
  <inkml:trace contextRef="#ctx0" brushRef="#br1" timeOffset="52926.65">28004 8753 6 0,'0'0'35'0,"0"0"4"0,0 0-6 0,0 0-8 31,0 0-12-31,0 0 2 16,0 0 11-16,-3 0 6 15,3 0-3-15,-4 0-10 0,4 0-8 0,0 0-6 32,0 0-2-32,0 5-6 0,0 4 2 0,-3 4 1 31,3 7 8-31,-3 2 1 0,-5 6 2 0,5 0-1 15,3 2 5-15,-4 3-6 16,0 1-5-16,1 0 1 16,3-2 0-16,0-3-2 0,0 0 3 15,-3-3-1-15,3 7 2 32,-11 0 4-32,8-3-5 15,0 1 3-15,3-1 1 16,-3-1-7-16,-5-2 6 15,5-1-4-15,3-1 0 16,-3 2 0-16,3-4 0 16,-5 2 1-16,5-6-3 0,0 2-2 0,0-4 0 15,0-2-1-15,0 4 2 16,0-2-1-16,0-1-1 16,0 0 0-16,0 4 1 0,0-1-1 15,-3 4 1-15,3 1-1 16,-3 2 3-16,3-1-3 15,-8 0 0-15,8-3 3 16,-3 0-1-16,3 0 3 31,0 1-2-31,0-2-1 16,0-3 0-16,-3 12-2 16,3-3 1-16,0 4 2 15,0-1 0-15,0-7 0 0,0-10-2 0,0-4 0 31,0-3 3-31,0-6-2 0,0 0 3 0,0 0-1 16,0 0 3-16,0 0 3 0,0 0-1 31,-3 0-6-31,-11-19-3 0,-8-21-52 0,-2 2-18 16,-1 5 3-16,2 1 0 31,1 13 18-31,2 3-12 0,10 1 42 0,-5 2 19 16,11 4 2-16,-7-4 4 15,8 7 3-15,0 3 4 16,3 0 10-16,0-2 10 16,0 3 1-16,0-1-8 15,0 3 0-15,0 0-2 16,0 0-7-16,0 0-6 0,-3 0-7 16,3 0-3-16,0 0-1 15,0 0-5-15,0 19-3 31,0 3 8-31,0 9 3 0,0 7 0 0,6-5-1 32,8 3 8-32,-10-5-5 0,11-3 1 0,-12-6-2 15,7 4 1-15,4-13-2 16,-8 6 8-16,7-8-3 16,-10-11-4-16,0 0-2 15,-3 0-2-15,6 0 2 16,5 0 3-16,-5-10 2 0,16-21 105 15,5 3-91-15,6-3-9 16,-10 6-10 0,2 9-2-16,-5 0-4 0,5 1-50 31,-1-1 7-31,7-3-30 16,2-6 3-16,-10-9-108 15</inkml:trace>
  <inkml:trace contextRef="#ctx0" brushRef="#br1" timeOffset="54379.375">27732 11176 59 0,'0'0'15'16,"0"0"-3"-16,0 0 5 16,0 0-8-16,0 0 4 15,0 0 1-15,0 0 4 16,0-1 4-16,0 1 3 15,0 0-11-15,0 0-14 16,0 0-9-16,0 1 9 16,0 9 33-16,-3 5-31 15,-12 7 8-15,3 8-8 16,-10 3 3-16,2 4 9 16,-5 4-2-16,1 4-1 15,-1-1-2-15,-6 0 2 0,3 3-3 16,1-7 2-16,-6 1 5 15,5 0-1-15,2-4-1 16,4-2-4-16,-2-10-1 16,10-5 6-16,7-6-10 15,3-5-2-15,-7 1-1 16,8-7 2-16,0-3 0 16,3 3 2-16,0-3-2 15,0 0 0-15,0 0-1 16,0 0-2-16,0 0-1 15,0 0-12-15,0 0-26 16,0 0-25-16,0 0 1 16,-3 0-28-16,0 0-45 0</inkml:trace>
  <inkml:trace contextRef="#ctx0" brushRef="#br1" timeOffset="54910.649">27228 11558 19 0,'0'0'13'0,"0"0"-1"0,0 0 4 15,0 0 15-15,0 0 9 16,0 0-1-16,-29 125-2 15,25-103-5-15,1 1-11 16,3 5 0-16,-3-3 4 16,3-3-14-16,0-9-7 15,0-4 0-15,0-4-3 16,0-5 0-16,0 1 1 16,0 3 2-16,0-4-1 15,0 6-2-15,0 2 0 16,0-5 9-16,0 5 10 15,0-5-10-15,0 0-1 0,0-3 1 16,0 0 0-16,0 0 0 16,0 0-1-16,0 0-2 15,0 0-3-15,0 0-4 16,0 0 0-16,0 0 0 16,0 0 0-16,0 0 0 15,0 0-5-15,0 0-20 16,0 0 9-16,0 0 8 15,22 0 8-15,8 0 2 16,9-10 17-16,3-2-7 16,7-1-12-16,2 1-7 15,5-7-73-15,-4-3-55 16</inkml:trace>
  <inkml:trace contextRef="#ctx0" brushRef="#br1" timeOffset="57019.378">28607 11312 14 0,'0'0'53'16,"0"0"-53"-16,0 0 0 16,0 0 3-16,0 0 0 15,0 0-3-15,14 0 7 16,-14 0 3-16,0 0-2 0,0 0 10 16,0 0 1-1,0 0-12-15,7 7-1 0,7 0 12 16,-3 8 4-16,-1-5-4 15,3 3 0-15,1-1-5 16,2 3-11-16,-10-5-2 16,0 8-1-16,5 0 1 15,-5 0 6-15,10 5 4 16,-10-1 23-16,8-6-26 16,-4 6 3-16,5-7-7 15,-8-1 4-15,7 3-4 16,-8-1 0-16,3 1 3 15,7 7 6-15,1-2-7 16,-7 7-2-16,4-5 10 16,4 4-3-16,-11 0-1 0,-1-9 0 15,5 0-3-15,-8-7-2 16,0 1-1-16,13 2 1 16,-13 1 1-16,3-4 0 15,8 4-2-15,-11 3 0 16,8-4 3-16,0 4-6 15,-5 3 1-15,9 0 1 16,-9-6 2-16,9 2-3 16,-8-2 0-16,7 0-1 15,-8 2 2-15,10 0 1 16,-13 0 2-16,3-4-5 16,0 4 1-16,5-3 0 0,-5 1 1 15,10-1-2-15,-10 0-1 16,1-3 1-16,4 2 5 15,-5-1-4-15,8-4 1 16,-6 3 0-16,6 3-4 16,-8-4 0-16,0-2 1 15,5 3 1-15,0-2-1 16,-3 2 1-16,-5-5-2 16,3-4 2-16,-3 1 0 15,-3-4 2-15,4 0 6 16,-4 0-2-16,0 0 2 15,0 0-6-15,0 0 2 0,0 0-4 16,0 0-25 0,0 0-53-16,0 0-32 0,0-7-31 15</inkml:trace>
  <inkml:trace contextRef="#ctx0" brushRef="#br1" timeOffset="57722.49">28965 12290 32 0,'0'0'5'0,"0"0"-4"15,0 0 4-15,0 0 6 0,0 0 13 16,0 0 15-16,-3 0 0 15,3 0-2-15,0 0-5 16,0 0 1-16,0 0-10 16,0 0-12-16,0 0-11 15,0 0-6-15,0 0-7 16,0 0 12-16,3 18 1 16,11 1 5-16,8-3-3 15,-1 1 8-15,4 0-6 16,-2 2 1-16,-1 3-1 15,4-4 6-15,-1-2 4 16,-1 0-4-16,-2-7-4 0,-5 4 0 16,0-7 1-16,5 3 0 15,-9-1-4-15,1-2-2 16,4 2-1-16,-11-8-1 16,7 3 0-16,-11-3 1 15,3 0 12-15,10 3 3 16,-13-3-6-16,3 0 0 15,2 0-3-15,-5 0-2 16,-3 0-2-16,0 0-1 16,0 0-1-16,3 0 1 15,0 0 2-15,-3 0-2 16,0 0 1-16,0 0 1 16,0 0-2-16,0 0 3 0,0 0 18 15,0 0-5 1,0 0 8-16,3 0-14 0,-3 0-6 15,0 0-1-15,4-3 1 16,-4-12 1-16,9-6 3 16,-9-2-5-16,0-10-3 15,0 0-2-15,0-3 2 16,0 5 1-16,0 1-2 16,0 2-1-16,0 0-14 15,-9 3-29-15,2 6-36 16,1 7-37-16,3-1-121 15</inkml:trace>
  <inkml:trace contextRef="#ctx0" brushRef="#br1" timeOffset="60221.996">28764 8800 99 0,'0'0'76'0,"0"0"-67"16,0 0-4-16,0 0 29 16,0 0-16-16,0 0 15 15,-13 0-7-15,13 0-18 16,0 0-4-16,-9 0 1 16,9 0 8-16,0 0 6 15,0 0-6-15,0 0-9 16,0 0 5-16,0 0 1 15,0 0 1-15,0 0-11 16,0 0-3-16,0 0-6 16,0 0 7-16,0 0-4 15,0 0 5-15,12 0 1 0,-2 3 0 16,4 6 5-16,8 4-4 16,-2 7-1-16,5-7 0 15,-2 7 1-15,-2 2 1 16,1-5 4-16,-13 0-6 15,2-1 4-15,3-3-3 16,0-1 18-16,3-1-10 16,-11-2 1-16,10-1-10 15,-7-2 1-15,6 4-1 16,-6-4 1-16,7 5 4 16,4 0-3-16,-1-2 2 15,-7 9-2-15,5-6-2 16,5 1 4-16,-5 2-2 0,-4 1 0 15,3-2-2 1,1 3-2-16,-8-1 2 0,5-1 0 16,-3-4 18-16,0-4-8 15,-5 0-10-15,8-7-1 16,-7 7-9-16,8 2 10 16,-5-3 5-16,7 4-1 15,-8 2 0-15,10-1-2 16,-5 3 0-16,-1 2-1 15,-1-4-1-15,5 1-7 16,-14-7 7-16,7 5 2 16,5-6 6-16,-5 4-8 0,4 4-4 15,8-4 0-15,-13 4 4 16,8-1 5-16,-3-1-3 16,0-2 1-16,1 2 0 15,-1-3-3-15,-8 3 2 16,5-2 0-16,0-2-1 15,-2-1-1-15,2 0 0 16,-2-3 0-16,4 2-2 16,-4 0 2-16,2 3 1 15,-8-7 2-15,-3 1-2 16,4-2 0-16,-4 0 0 16,0 0-1-16,0 0 2 15,0 0 3-15,0 0-5 0,0 0-59 16,0-16 26-1,0-17-138-15,-7-3-61 0</inkml:trace>
  <inkml:trace contextRef="#ctx0" brushRef="#br1" timeOffset="60659.408">29541 9264 104 0,'0'0'34'16,"0"0"-27"-16,0 0-2 15,0 0-4-15,0 0-1 16,0 0 0-16,0 0-1 16,0 0 1-16,0 0 3 15,0 0 5-15,3 0 1 0,8 7 0 16,-5 8 0-16,5 1 17 16,0 3-15-16,-2 4 0 15,5-3 10-15,5 5 18 16,-10 2-21-16,5-7 0 15,5-4-11-15,-16 0-2 16,4-4 7-16,-1 2 0 16,2-3-6-16,-8 2 9 15,0-4 12-15,0-4-4 16,0-1 0-16,0 3 0 16,0 4 6-16,0-5 3 15,-14-2 5-15,4 4 2 16,-12-1-10-16,2 2-14 0,-13-1-9 15,10 6-2-15,1-8-2 16,1-4 1-16,7 2-3 16,-3-4-16-16,-6 0-83 15,-16 0-97-15</inkml:trace>
  <inkml:trace contextRef="#ctx0" brushRef="#br2" timeOffset="70594.321">21644 13090 30 0,'0'0'14'15,"0"0"-2"-15,0 0-2 16,0 0-6-16,0 0-2 16,0 0-2-16,0 0 3 15,0 0 12-15,0 0 25 16,0 0-4-16,0 0-17 0,0 0-11 16,0 0-6-1,0 0-2-15,0 0-2 0,0 0-2 16,0-14 4-16,0 1 14 15,0-12-11-15,0-1-3 16,14-4 5-16,-8-6 2 16,5 6-5-16,3-1 1 15,-8 1-2-15,8-2 0 16,-3 3 0-16,3 1 1 16,1 6-1-16,-9 2 1 15,3 5 0-15,4-6 3 16,-10-1 27-16,0 7 10 15,0-3-12-15,8 6-17 16,-8 3 7-16,-3-4-12 16,6 7-6-16,4-5-2 0,-7 1 0 15,0 1 2-15,-3 1-2 16,3 2 0-16,0-6 4 16,0-4-2-16,5 0-1 15,-5 1-1-15,0-1 0 16,-3 0 3-16,7-4-3 15,5-2 0-15,-9 5 0 16,0-2 1-16,1 4 1 16,-1 8-2-16,5 1 0 15,-8 6 0-15,0 0 0 16,0-5 1-16,3 1-1 16,-3-6 0-16,3 1 0 0,-3 0 0 15,6-7-1-15,5 3 2 16,-3-2-1-16,3 2 0 15,-5 4 0-15,-3-1 0 16,0 1 0-16,8-5 0 16,-8 6 3-16,0 0-3 15,5-3 0-15,3 5-2 16,-8-3 1-16,0 3 0 16,1-4-1-16,-1 4 1 15,5 3-1-15,-8-2 0 16,0 4 2-16,0 1 0 15,0-5-2-15,0 2 2 16,0-7-3-16,3 3-5 0,0-8 3 16,-3 8-5-1,3 0 0-15,2 1-18 0,-5 6 27 16,0-3-5-16,0 3 3 16,0 0 3-16,0 0 1 15,0 0 1-15,0-5-1 16,0 5 4-16,0 0-5 15,0 0-15-15,0 0 15 16,0 0 3-16,0 0 8 16,-11 11-10-16,-13 14-1 15,-15 8-1-15,8 6 1 16,-10 5 1-16,-4 8-1 16,0-7 3-16,-9 5-3 15,17-3 0-15,1-13-4 0,12-12-29 16,17-14-5-16,7-8-42 15,0-20-47-15</inkml:trace>
  <inkml:trace contextRef="#ctx0" brushRef="#br2" timeOffset="70937.985">21950 12086 28 0,'0'0'4'0,"0"0"-4"15,0 0 0-15,0 0 40 16,0 0-17-16,0 0-1 15,74 122-4-15,-45-78 16 16,7 3-16-16,-8-3 13 16,8-4-11-16,-12-5-11 15,-12-10 6-15,1-5-8 16,-10-15-1-16,0-5 1 16,-3 0 2-16,0 0 0 15,0-25-9-15,-11-25-159 16</inkml:trace>
  <inkml:trace contextRef="#ctx0" brushRef="#br2" timeOffset="72313.143">22804 11483 10 0,'0'0'15'0,"0"0"-9"0,0 0 8 15,0 0-2-15,0 0 1 16,0 0 15-16,-28-8 5 16,20 8 3-16,5 0-17 15,0 0-12-15,-1 0 1 16,-6 0-3-16,6 0-1 16,4 0 0-16,0 0 1 15,0 0-1-15,0 0-4 16,0 5-1-16,0 9 1 15,0-2-3-15,21 4 4 16,4 1-1-16,6 2 4 16,-6 1 3-16,-5 2 3 15,-2-5-6-15,2 0 7 0,10-1-4 16,-7 0 0-16,5 1 5 16,-4 0-7-16,7 5-3 15,5 0 7-15,-6 4 0 16,6 1-2-16,-8 1-2 15,6-3 5-15,-9 2 5 16,-1-10-6-16,-3 6 1 16,0-7-5-16,4-2-3 15,-8 6 0-15,8-9 1 16,-5 7-2-16,5-3 10 16,-1 4 2-16,1 3-11 15,1 0 3-15,7 1-2 0,-3 4-1 16,-2-2 1-16,11 3 1 15,-9-3-4-15,6 6 0 16,6 0 7-16,-8 1 1 16,5 2 4-16,-4-4-4 15,-10 3-2-15,-2-10-5 16,-9-4 4-16,-3-5-4 16,-1-8-1-16,1 2 0 15,-8-6 1-15,-3-2 2 16,3 3-3-16,-3 0 3 15,12-3-3-15,-8 3 1 16,-1 3 0-16,-3 8 2 16,3-3-1-16,-3-1 3 0,3-6-2 15,-3-4-1 1,0 0-2-16,0 0-4 0,0 0-37 16,-6-14-33-16,-43-28-203 15</inkml:trace>
  <inkml:trace contextRef="#ctx0" brushRef="#br2" timeOffset="73016.072">22877 11695 7 0,'0'0'7'15,"0"0"3"-15,0 0 4 16,0 0-4-16,0 0 4 16,0 0 16-16,-25-12-18 15,19 7-9-15,-5 2 3 0,5 0-6 16,1-3 0-16,2 6 4 15,-5-3 1-15,5 3 7 16,3 0-10-16,0 0-2 16,0 0-30-16,0 0 19 15,0 15 11-15,22 16 4 16,-2 4 1-16,8 4-2 16,-4 9 10-16,9-1 1 15,-7 2 14-15,2-13-5 16,-4-3-13-16,-2-16-4 15,-8-6-3-15,-11-11-3 16,0 0-5-16,0 0 5 16,7-38-4-16,-10-13-19 0,0-6-61 15</inkml:trace>
  <inkml:trace contextRef="#ctx0" brushRef="#br2" timeOffset="73063.352">22877 11695 0 0</inkml:trace>
  <inkml:trace contextRef="#ctx0" brushRef="#br2" timeOffset="73359.738">22877 11695 0 0,'27'-7'28'0,"-27"7"-22"0,0 0-1 0,0 0 1 0,0 0 13 16,0 0 12-16,-58-47-14 15,47 42 3-15,5 5-3 16,1 0 2-16,2 0-15 16,-5 0 3-16,5 0-1 15,3 0 1-15,-3-2 0 16,3 2 5-16,0 0 5 0,0 0 5 15,0 0-10-15,0 0-4 16,0 0-3-16,0 0 7 16,0 0-12-16,0 0-12 15,22-3 10-15,4-3 2 16,17 3 32-16,5-3-17 16,8-1-4-16,-7 1-6 15,-4 0-1-15,-14 3-2 16,-13 3 1-16,0 0-3 15,-11 0-22-15,-4 0-54 16,-3 0-18-16</inkml:trace>
  <inkml:trace contextRef="#ctx0" brushRef="#br2" timeOffset="75031.265">23717 9701 39 0,'0'0'162'15,"0"0"-118"-15,0 0-32 16,0 0 10-16,0 0-3 16,0 0-13-16,0 0-4 15,0 0-2-15,0 0 7 16,-11 6-1-16,-8 13 4 15,10-7 4-15,-8 7 1 0,7-7-1 16,-5 7-8 0,0 0 1-16,6 3 4 0,-10 4-5 15,2-5-4 1,5 7 0-16,-7-2 5 0,2 1 3 16,4-2-1-16,-1-5 1 15,-8 1-3-15,5 0-2 16,-5-2 0-16,2 8-4 15,7-10 2-15,-9 8-1 16,2 3-1-16,1-6 1 16,2 5-1-16,8-12 2 15,-7-1-3-15,7 0 4 16,-2-6-2-16,5 6-2 16,-1-1 2-16,-4-4-2 15,4 7-1-15,0-1 1 16,-7 4 5-16,-6 6-4 0,-5 0 0 15,1 0 0-15,3-1 1 16,0-6 4-16,-1 3-1 16,5-2 7-16,-5-2-6 15,13 0-3-15,-18 8-2 16,5 2 2-16,-9 2 1 16,6-1-2-16,2 2-1 15,1-2 1-15,5-4 1 16,-1-2-2-16,1-4 5 15,-3 4-4-15,1 2 1 16,2-6-1-16,0 4 3 16,-4-1-1-16,4-3 0 15,-5 3-2-15,8-6 4 0,5 1-5 16,-7-4 2 0,7 7-3-16,-8 0 0 0,3 0 0 15,3 3 2-15,-10 0-2 16,7-4 0-16,6-5-2 15,2-5 4-15,6-7-2 16,0-1 5-16,0 0-5 16,0 0-1-16,0 0-44 15,6-28-51-15,26-19-20 16,7-19-16-16</inkml:trace>
  <inkml:trace contextRef="#ctx0" brushRef="#br2" timeOffset="75687.315">23834 9674 9 0,'0'0'22'16,"0"0"10"-16,0 0 2 15,0 0 6-15,0 0-13 16,0 0 1-16,-23-2 2 16,12 2-4-16,1 0-14 15,3 0-2-15,-8 0 2 16,-5 0-7-16,-2 7 3 15,-1 8-2-15,-2-2 13 16,-2 1 0-16,-12 6-2 16,0-9-5-16,5 14-8 15,-4-14 0-15,2-2-2 0,5 1-2 16,7-10 0-16,6 0-15 16,8 0-63-16,2 0-22 15</inkml:trace>
  <inkml:trace contextRef="#ctx0" brushRef="#br2" timeOffset="76015.365">23790 9790 13 0,'0'0'9'0,"0"0"-3"16,0 0 0-16,0 0-1 15,0 0 22-15,0 0-3 16,97 225-2-16,-83-189 8 15,-4-14-11-15,1-5-11 16,-8-9-5-16,0-2-1 16,9-6-2-16,-5 0-33 15,-1-11-61-15</inkml:trace>
  <inkml:trace contextRef="#ctx0" brushRef="#br2" timeOffset="77094.211">25510 7254 10 0,'0'0'0'0,"0"0"1"16,0 0 7-16,0 0 16 16,0 0-1-16,0 0 1 15,0 4 9-15,0 15 11 16,0 2-19-16,0 8-12 16,-17 9 6-16,0 6-1 0,6 1-4 15,-10 6 4 1,0-4 2-16,-3 7-13 0,4 3 0 15,-5-2 5-15,4 5 0 16,-7 0-5-16,-5-5-1 16,7 0-1-16,1-5 2 15,1-11-1-15,3-6-5 16,6-14 9-16,12-10-8 16,3-9-2-16,0 0 0 15,0 0-10-15,-3 0-24 16,3 0-22-16,0 0-9 15,0 0-15-15,0 0-39 16</inkml:trace>
  <inkml:trace contextRef="#ctx0" brushRef="#br2" timeOffset="77546.905">25580 7266 36 0,'0'0'2'0,"0"0"13"15,0 0 10-15,0 0 12 16,0 0-4-16,0 0 7 15,-153 83 0-15,111-41-21 16,-6 7-4-16,-1 1-2 16,-12-2-5-16,13-5 1 15,10-17-7-15,13-6 0 0,16-10-2 16,9-10-28-16,0 0-89 16</inkml:trace>
  <inkml:trace contextRef="#ctx0" brushRef="#br2" timeOffset="77828.752">25532 7424 19 0,'0'0'26'0,"0"0"22"16,0 0-25-16,0 0 25 16,0 0-14-16,0 0-3 15,159 191-2-15,-141-166-20 16,-7-2-1-16,0-12 0 16,-8-1-2-16,0-9-4 15,0 4 3-15,3-5-5 16,5 0-39-16,-8-6-138 15</inkml:trace>
  <inkml:trace contextRef="#ctx0" brushRef="#br2" timeOffset="81140.235">27780 8950 30 0,'0'0'23'0,"0"0"2"15,0 0-11-15,0 0-7 16,0 0 9-16,0 0 16 15,0 0-1-15,0-27-11 16,0 27-8-16,0 0-5 16,0 0-1-16,0 0 2 15,0 0-4-15,0 0 12 0,0 0 3 16,0 0 2 0,0 0-16-16,-3 0-1 0,0 0-3 15,0 2 4-15,-14 14-5 16,7 6 1-16,-12 3 4 15,2 6-4-15,-13 6 13 16,2 10 9-16,4 5-9 16,-15 3-6-16,6 6-3 15,3-8 7-15,-6 3-1 16,8-3-1-16,-8 0-6 16,1 7 1-16,4 5-3 15,-8 3 4-15,9-12-3 16,9-12-3-16,15-24 2 15,-3-12-2-15,12-8 4 0,0 0-4 16,0-10-19-16,15-35-2 16,27-13-50-16,-12-4-49 15</inkml:trace>
  <inkml:trace contextRef="#ctx0" brushRef="#br2" timeOffset="81562.277">27816 8858 10 0,'0'0'34'16,"0"0"14"-16,0 0-5 0,0 0-8 15,0 0-24-15,0 0 5 16,-66 25-1-16,30-3 8 16,2-2-2-16,-11 8-2 15,-1 2-12-15,-10 0-2 16,1 2-5-16,-4-3-1 16,11-8-6-16,19-6-17 15,9-11-28-15,17-4-69 16</inkml:trace>
  <inkml:trace contextRef="#ctx0" brushRef="#br2" timeOffset="81780.749">27691 8974 34 0,'0'0'23'0,"0"0"-13"16,0 0-4-16,0 0 7 15,0 0 23-15,0 0-15 16,89 187 4-16,-76-177-14 16,-13-1-9-16,0-3 3 15,0 0 0-15,0 4-5 16,3-2-10-16,0-1-78 16</inkml:trace>
  <inkml:trace contextRef="#ctx0" brushRef="#br2" timeOffset="84420.758">28404 11459 26 0,'0'0'8'0,"0"0"-3"16,0 0 0-16,0 0-4 16,0 0 8-16,0 0-2 15,0-4 10-15,0 4 4 16,0 0 3-16,0 0-2 15,0 0-5-15,0 15-9 16,0 2-2-16,-9 5-4 16,-2 5 0-16,1 3-1 15,-12 4 6-15,-1 2 15 16,1 11 0-16,-1-2 6 16,-10 5-11-16,-2 7-3 0,-2 2-7 15,6-6 1-15,-12-3 6 16,17-8-4-16,-7-6 3 15,2 0-1-15,10-9-6 16,-1-4-2-16,16-13-4 16,-2-10 1-16,8 0-1 15,0 0-15-15,0 0-23 16,0 0-33-16,8-18 5 16,-2-13-19-16</inkml:trace>
  <inkml:trace contextRef="#ctx0" brushRef="#br2" timeOffset="84826.815">28426 11431 36 0,'0'0'50'0,"0"0"-19"16,0 0 0-16,0 0 15 16,0 0-18-16,0 0-5 15,-139 107-7-15,100-79-8 16,-4 3-5-16,6-3-3 16,-1-3 3-16,10-9-3 15,11-7-2-15,11-9-39 16,6 0-50-16</inkml:trace>
  <inkml:trace contextRef="#ctx0" brushRef="#br2" timeOffset="85108.322">28395 11517 7 0,'0'0'28'15,"0"0"9"-15,0 0 14 0,0 0-10 16,0 0-11 0,0 0 14-16,115 249-32 0,-108-215-4 15,7-9 7-15,-11-9-8 16,0-8-6-16,0-8-1 15,8 0 0-15,-8 0-61 16,2-24-159-16</inkml:trace>
  <inkml:trace contextRef="#ctx0" brushRef="#br2" timeOffset="87998.176">29112 11076 34 0,'-3'0'45'0,"3"0"-11"16,-8 0-11-16,8 0 0 15,0-3-12-15,0 3-1 16,0 0 2-16,0 0 5 16,0 0 0-16,0 0 13 15,0 0-6-15,0 0-5 16,0 0-5-16,0 0-14 15,0 0-1-15,0 0-1 16,0 0-4-16,0 0 2 16,0 16 4-16,11 4 1 15,6 7 4-15,-3-9 2 16,1 4-6-16,2-3 2 0,-6 0 1 16,6 0-1-16,3 1-3 15,5 0 9-15,-1-1 1 16,1 3-4-16,-2-3 6 15,-1-1-5-15,1 0-4 16,-4-4 2-16,5 8 4 16,-2 0-6-16,-5 4 5 15,8-1 6-15,-5-3 8 16,-3 0-13-16,-6-8-4 16,3-3-3-16,-4-2 0 15,4 1 1-15,8 2-1 16,-2 4 1-16,-3 4-1 0,11 0-2 15,-3 2 3 1,-4 0-3-16,1 0 2 0,-7-3-1 16,2 0 0-16,5 4 3 15,-1-3 9-15,0 2-8 16,0 5 3-16,-1-7-3 16,2 2 0-16,-2-3 0 15,-6-5-3-15,0-2-2 16,4-1 3-16,-12 5-2 15,13 1-1-15,-2-1 10 16,-8-2-5-16,7 0 2 16,-10-2-2-16,0-5-3 15,5-1 2-15,-11-1-4 0,0-1 1 16,3 3 0-16,1-6-1 16,-4-1 5-16,3 0-1 15,-3 5 0-15,0-5-1 16,0 0 1-16,0 0 1 15,0 0-1-15,0 0-4 16,0 0-29-16,-24-41-76 16,-27-29-259-16</inkml:trace>
  <inkml:trace contextRef="#ctx0" brushRef="#br2" timeOffset="88685.609">29178 11192 0 0,'0'0'11'0,"0"0"-4"16,0 0 16-16,0 0-4 16,0 0-5-16,0 0 13 0,0-25 17 15,0 19-22 1,-11 3-4-16,8 3 3 0,-3 0-1 15,6-4-11-15,-4 4-8 16,-3-3 1-16,3 3-2 16,1-3 0-16,0 3 4 15,3 0 3-15,0 0-7 16,0 0-1-16,0 0 0 16,0 0-4-16,0 0 1 15,0 27 3-15,0 6 1 16,17 7 0-16,7 4 1 15,1 0-1-15,-5-4 1 16,2-5 1-16,-2-5-1 16,-10-5 0-16,2-8-1 15,-9-3 5-15,-3-8-2 0,0-3-1 16,0-3 2-16,0 0 0 16,0 0-4-16,0-23-64 15,0-12-86-15</inkml:trace>
  <inkml:trace contextRef="#ctx0" brushRef="#br2" timeOffset="88794.89">29178 11192 30 0</inkml:trace>
  <inkml:trace contextRef="#ctx0" brushRef="#br2" timeOffset="89029.211">29178 11192 30 0,'-49'-44'11'0,"49"44"17"0,0 0 10 0,0 0-8 0,0 0-11 15,0 0-1-15,-17-12-6 16,17 12-7-16,0 0-5 16,0 0-2-16,0 0-1 15,0-3-1-15,10-1 4 16,15-2 3-16,6 0 5 16,0 3 2-16,8-2 3 15,3 5-7-15,4 0-4 16,-17 0 0-16,4 0 0 15,-20 0-1-15,2 0 2 16,-11 0-2-16,2 0 3 16,-6 0 2-16,0 0 0 15,8 0 3-15,-5-1-9 16,-3-15-123-16</inkml:trace>
  <inkml:trace contextRef="#ctx0" brushRef="#br2" timeOffset="90419.554">28663 9149 18 0,'0'0'24'0,"0"0"-5"16,0 0 14-16,0 0-9 0,0 0-6 15,0 0 3-15,0 159-14 16,7-129 4-16,7-8 1 16,-11 11 0-16,6-1-2 15,4-2 6-15,-4 6-4 16,2-9 1-16,-8 4-1 16,-3-6-2-16,0 5-1 15,0-7 1-15,0 2 1 16,0 2 1-16,0 1-7 15,0 3 2-15,7 3 1 16,-4 4-2-16,9 3 4 16,-9 2 3-16,0-2 0 15,1-10-5-15,3 1-5 0,-7-15 0 16,3 6 0 0,1-1 0-16,-4-2 1 0,3 1 0 15,-3-3-1-15,0 9-2 16,0-10 1-16,0 5 2 15,0-5 1-15,0-6-4 16,0 3-1-16,0-4 2 16,0-1-2-16,0-1 1 15,0 3-1-15,0-2 3 16,0-2-3-16,0-6 1 16,0 5 0-16,0-6 0 15,0 0 0-15,0 0 1 0,0 0-1 16,0 0 0-1,0 0 0-15,0 0-1 0,0 0 2 16,0 0 1-16,0 0 0 16,0 0 2-16,0 0-5 15,0 0-26-15,0-23-7 16,0-32-96-16,0-14-109 16</inkml:trace>
  <inkml:trace contextRef="#ctx0" brushRef="#br2" timeOffset="90919.453">28604 9227 5 0,'0'0'23'16,"0"0"-4"-16,0 0-9 15,0 0-5-15,0 0 0 16,0 0 21-16,-87 84 0 15,62-45-10-15,-2 7 2 16,2-3-12-16,5-8 5 16,-5-5-3-16,7-16-7 15,15-5 2-15,3-9-3 16,0 0-26-16,0-9-68 16,21-32 41-16</inkml:trace>
  <inkml:trace contextRef="#ctx0" brushRef="#br2" timeOffset="91106.909">28604 9227 5 0</inkml:trace>
  <inkml:trace contextRef="#ctx0" brushRef="#br2" timeOffset="91247.509">28604 9227 5 0,'167'0'25'0,"-167"0"-10"0,0 0 26 0,0 0-9 0,0 0 6 16,0 0-1-16,251 284-17 16,-220-252-1-16,5-11 2 15,-24-3-2-15,2-11-10 16,-7 0-4-16,-7-4 0 15,0-3 4-15,0 0 6 16,0 0-3-16,0 0-7 16,0-16-5-16,-10-13-158 15</inkml:trace>
  <inkml:trace contextRef="#ctx0" brushRef="#br2" timeOffset="96699.633">30533 8875 64 0,'0'0'21'0,"0"0"-21"15,0 0 5-15,0 0 18 16,0 0 2-16,0 0-7 16,0 0 5-16,0 0 2 15,0 0 10-15,0 0-1 16,0 0-3-16,0 0-3 15,0 0 4-15,0 0 2 16,0 0 4-16,0 0-3 16,0 0 0-16,0 0-1 15,0 0-3-15,0 0-12 16,0 0-10-16,-3 0 6 16,-8 0 7-16,0 0 1 0,2 0-4 15,-8-6-5-15,1-5-10 16,0 6 6-16,-2-7-5 15,1 2 15-15,-1 1-7 16,4-1-10-16,-3 4 4 16,3-3-4-16,5-1 1 15,-4 7 3-15,1-3 13 16,-6 0-9-16,0 1-9 16,-3-4-1-16,1 3 6 15,-2-5 3-15,-1-2-6 16,1 4 3-16,1-1-1 15,-4 1-4-15,13 0 1 0,-10 1 1 16,2 0-3-16,2-1 1 16,0 2 2-16,8 1-4 15,-7-3 2-15,-2-1 5 16,10-1-4-16,-8 3 0 16,1-1-1-16,4 0 0 15,-6-1 1-15,-3 1 2 16,0-4-2-16,-4 1-2 15,2-2-1-15,-2-2 2 16,1 2-1-16,4 0 2 16,-2-2 0-16,5 7 0 15,-2-2 1-15,10 2-2 16,-5 3 0-16,4-5 1 0,-5 1 3 16,5 4-4-1,-10-2-2-15,4-4 0 0,-1 4 1 16,5 0-1-16,-7 2 0 15,2-5 0-15,-1 6 2 16,4-9-2-16,-6 2 0 16,0-3 0-16,-2 1 0 15,5 2 0-15,-2 2 0 16,6 4 1-16,-1-3-1 16,5 1 1-16,-10-1-1 15,5 1-1-15,5 2 0 16,-7-1 2-16,7 1-2 15,-8-3 2-15,2-1-2 16,5-1 2-16,-8 4-1 0,1-4 0 16,6-3 1-16,-6 1-1 15,8 7 0-15,-5 0-1 16,6 2 2-16,-6 4-2 16,11-3 1-16,-1-1 0 15,-3 2 1-15,7-3-1 16,-7 2 0-16,4 2 0 15,0-6 0-15,-9 3 0 16,5-3 0-16,4 3 0 16,-11-3 0-16,5 4 1 15,6 3-1-15,-10-6 0 16,10 6-1-16,0-3 0 16,3 3 1-16,0 0 0 0,0 0 1 15,0 0 0 1,0-3-2-16,0 3 0 0,0 0-1 15,-3 0-2-15,3 0-2 16,0 0-11-16,0 12-9 16,0 24 18-16,0 17 6 15,0-1 2-15,0 4 0 16,0-4 0-16,3-7 0 16,3-12-1-16,7-16 0 15,-13-4-7-15,3-13 0 16,-3 0 0-16,0 0 4 15,0 0 0-15,0 0-6 0,0 0 3 16,0-13 6 0,0-12-5-16,0-1-6 0,0-7-19 15,0 5 11-15,0 0 14 16,-13 3-19-16,7 0 6 16,3 6 11-16,-8-5 0 15,8 7 0-15,3 8 7 16,-3 3 1-16,3 6-1 15,0 0 2-15,0 0-2 16,0 0 2-16,-3-4-2 16,3 4 0-16,0 0 1 15,0-3-3-15,0 3 1 16,0 0 2-16,0 0-1 16,0 0-3-16,0 0-1 15,0 0-4-15,0 0-5 0,20 0 11 16,11 0 1-16,14-3 2 15,12-9 0-15,8 2 0 16,-10-1 2-16,6 0-1 16,-19 2 0-16,-21 7 0 15,-12-2 1-15,-9 4-2 16,0 0 1-16,0 0 3 16,0 0-4-16,0 15-70 15,-9 14-44-15,-34-11-135 16</inkml:trace>
  <inkml:trace contextRef="#ctx0" brushRef="#br2" timeOffset="99167.8">28105 7371 111 0,'0'0'37'16,"0"0"-30"-16,0 0-3 0,0 0 17 16,0 0 17-16,0 0 2 15,0-9-17-15,0 9-8 16,0 0 13-16,0 0 18 16,0 0-4-16,0-3-11 15,0 3-12-15,0-4 6 16,0-2-4-16,0 1 0 15,0 1 5-15,-3 1-10 16,-5 3-1-16,2-4-3 16,3-2 10-16,-13 0-1 15,7-3-11-15,-11-1-3 16,1 1 1-16,2-4 7 16,4 4 7-16,-9-8-19 0,2 6-1 15,-2-6 1 1,-1 1 4-16,2 0 0 0,-4 2 0 15,5 0-7-15,-2 5 6 16,-1-1 0-16,1 1-4 16,5-3 5-16,-5-1-5 15,1 4 4-15,-4-7 2 16,2 5 3-16,3-6 6 16,-2 1-9-16,4 1 0 15,1-4 3-15,0 8-7 16,-3-6 3-16,-5 7 2 15,8-5-2-15,-5-1-3 16,1 7 0-16,12-7 1 16,-13 7 2-16,5-4-6 0,3-7 0 15,0 3 4-15,-7-5-4 16,0 3-1-16,0 2 1 16,4 3 0-16,6 1 0 15,-9 4 3-15,3-1-4 16,1 1 2-16,7 1-2 15,2 2 1-15,-7-3-1 16,8 4 1-16,-10-9 1 16,2 3-1-16,2 0-1 15,-10-3 0-15,5 0 0 16,7 4 2-16,-8 3-2 16,7 2 1-16,1 3-1 15,4-4 1-15,-10-5 2 16,2 2-3-16,5-4 0 15,-8 4 1-15,6-2-1 0,-3 3 0 16,7 2 0-16,-7 0 0 16,11-1 2-16,-16 3-2 15,13-4 0-15,-11 2 0 16,6-1 0-16,-6 0 0 16,0-1 0-16,1 2 0 15,7-4 0-15,-9 1 0 16,9 2 0-16,-10-2 0 15,2 3 0-15,8 0 0 16,-7-1 0-16,2 0 0 0,8 5 0 16,-1-4 0-1,-3 3 0-15,2 1 0 0,5 2 0 16,-11-5 0-16,7 1 0 16,1-1 0-16,-8 2-1 15,9 0 2-15,2 3-1 16,-8-3 0-16,8-1 0 15,0 1-1-15,0 0 1 16,-8 0 0-16,8 0-3 16,-5 0 3-16,8 3 0 15,0 0 0-15,-3 0 0 16,3 0-1-16,0 0-2 16,0 0-11-16,0 0 1 15,0 0-10-15,0 19-1 16,0 9 22-16,3 9 0 0,16 1-3 15,-10 2 5-15,8-4 3 16,-9 2-3-16,3-7 0 16,-5-6 0-16,1 0-2 15,-4-6 4-15,4-5-2 16,-7-3 1-16,4-2-1 16,-4-6-1-16,0-3 1 15,0 0 2-15,0 0 1 16,0 0-3-16,0 0-8 15,0 0-18-15,3-6-24 16,12-16-24-16,-5-12-57 16,4-5 23-16,-11 4 12 0,0 6-2 15,-3 2 35-15,0 5 53 16,0 7 10-16,0 2-2 16,0 2 3-16,0 3-1 15,0-1 1-15,0 0 0 16,0-1 2-16,0 4-2 15,0-7-1-15,0 3 3 16,-3 2 2-16,3-5-4 16,0 4-1-16,0-4 0 15,-3 4 2-15,3 3-2 16,-8 3 17-16,5-1 32 16,0 4-11-16,0 0-21 15,-1-4-9-15,-6 4 2 0,2 0 3 16,5-2-6-1,-8 2 0-15,1 0 4 0,-7-3 8 16,6-2-5-16,-3 5-11 16,8 0 9-16,3 0 11 15,-5 0-9-15,2 0-9 16,1 0 2-16,2 0-6 16,-8 0 2-16,5 0-3 15,6 0 3-15,-4 0 0 16,4 0 3-16,-7 0 1 15,7 0 3-15,0 0-8 16,0 0-2-16,0 0-2 0,0 0-1 16,0 0-4-1,0 0 3-15,14 0 4 0,22 0 1 16,-2 0 5-16,15 0 1 16,7-7-6-16,-5-6 5 15,6 4-6-15,-20-1 2 16,-1 4 1-16,-15 3-3 15,-12 3 1-15,2-3-1 16,-11 3 0-16,0 0 0 16,3-3 3-16,8-2-3 15,3 0 2-15,3-9-2 16,14 3-22-16,5-4-55 16,-12-10-88-16</inkml:trace>
  <inkml:trace contextRef="#ctx0" brushRef="#br0" timeOffset="148939.063">25824 6213 7 0,'0'0'5'16,"0"0"14"-16,0 0 0 15,0 0-12-15,0 0 3 16,0 0-4-16,0 0 5 15,-3 0 3-15,3 0 23 16,0 0 1-16,0 0-7 16,0 0-9-16,0 0 0 15,0 0-7-15,0 0-6 0,0 0-8 16,0 0-1 0,0 0 3-16,0 0-3 0,0 0 0 15,0 0-4-15,0 0-7 16,-8 0-2-16,1 14 9 15,3 7 4-15,1 9 22 16,-8 9-6-16,5 5 13 16,3-3-25-16,-16-1 4 15,13-5-1-15,-8-2 9 16,8-13-7-16,-5-1-6 16,4-7 3-16,3-2 0 15,4-3-1-15,0-5-4 16,0 1 4-16,0-3-4 15,-3 5 0-15,3-4 1 0,-8 6 0 16,2-1 0-16,2 3 3 16,-2 2 7-16,-2-5-3 15,2-4 2-15,6 3-5 16,0-5-2-16,0 0-4 16,0 0-9-16,0 0-33 15,0 0-76-15,-3 0-114 16</inkml:trace>
  <inkml:trace contextRef="#ctx0" brushRef="#br0" timeOffset="150688.712">23783 8600 4 0,'0'0'51'0,"0"0"-50"0,0 0 13 16,0 0 15-16,0 0 6 16,0 0-6-16,-8 0-8 15,8 0-4-15,0 0-2 16,0 0 7-16,0 0 0 16,0 0-10-16,0 0-5 15,0 0-6-15,0 0-1 16,0 0-3-16,0 0 1 15,0 0 2-15,15-10 2 16,3 7 0-16,-12 0-2 16,0-1 0-16,8 2 3 0,-6 2 1 15,6 0-3-15,3 0 3 16,-3 0-3-16,7 0 1 16,-4 0 0-16,2 0-2 15,-13 0 0-15,8 0 0 16,-8 0 2-16,13 0 1 15,-10 0 1-15,5 0-3 16,8 0 0-16,-1 2 0 16,-12 2 1-16,10 2-1 15,-2 1 0-15,-8-4-1 16,5 6 1-16,-9-6-1 16,-2 2-9-16,-3 4 1 0,0-1 8 15,0-1 0-15,0 2 0 16,0 0 14-16,0 1 3 15,0 4-1-15,-8-2-6 16,-12 5 0-16,3 5-8 16,-5-3 5-16,2-5 3 15,-2-1 3-15,1-2-7 16,6 1 0-16,-15 1 4 16,14-4 12-16,-13 5-13 15,8-6-5-15,4 1-1 16,0 1 7-16,0-4 5 15,6 0-2-15,-3 0-9 16,8-2-1-16,-5-1-3 0,7 0 7 16,1-3 8-16,3 3 7 15,0 0-5-15,-4 2-10 16,-7-2 0-16,4-2-4 16,7 4-3-16,-3-5 1 15,0 0-1-15,3 0 0 16,0 0-1-16,0 0 1 15,0 0 5-15,0 0-5 16,0 0-2-16,0 0-5 16,0 0-8-16,0 0-4 15,6 0 19-15,16 0 7 16,16 0-2-16,7 0-1 0,1 0 4 16,2 0-5-1,-3 0-2-15,-2 0 0 0,-15 0 2 16,-8 0-3-16,-3 0 0 15,-14 0 1-15,2 0-1 16,-5 0 1-16,0 0 1 16,0 0 3-16,0 0 2 15,0 0 3-15,0 0-1 16,0 0-3-16,0 0-5 16,0 0-1-16,0 0-11 15,0 0-113-15,0-5-112 16</inkml:trace>
  <inkml:trace contextRef="#ctx0" brushRef="#br0" timeOffset="152250.541">22005 11004 64 0,'0'0'47'0,"0"0"-47"0,0 0 9 16,0 0 14-16,0 0 7 16,0 0-8-16,-3 4 5 15,3-4-5-15,0 0 0 16,0 0 7-16,0 0-6 15,0 0-14-15,0 0-9 16,0 0 3-16,0 0-3 16,0 0 0-16,0 0 2 15,8 0 0-15,12 0 0 16,3 0 0-16,7 0 0 16,-2 0-2-16,-4 0 0 0,-2 0 2 15,-2 0-2-15,-8 0 0 16,1 0 0-16,-7 0-2 15,-3 0 2-15,-3 0 0 16,8 0 2-16,-8 0 0 16,0 0 2-16,0 0 3 15,0 0-4-15,0 0 0 16,0 0 0-16,0 3-3 16,0-3 0-16,0 3 11 15,0 3-1-15,0 2-2 16,-11 3-3-16,-8 4 1 15,4 1-2-15,-2 0-2 16,-5-1 12-16,1 1 3 16,-4-7-5-16,8 1-10 15,-5-1 6-15,2 0-4 0,-8 7-5 16,4-2 7-16,2-6-4 16,5 1-2-16,11-5 0 15,3-4-2-15,3 0-12 16,0 0-1-16,0 0-6 15,0 0 21-15,9 0 4 16,24-13-1-16,-3 7 3 16,-2 4-2-16,5 2-4 15,-7 0 0-15,-4 0-2 16,-12 0 2-16,4 0 0 16,-5 2 3-16,7 7-3 15,-13-3-4-15,8 4 4 0,-5-1 1 16,0 1 5-16,-3-4-6 15,5 2 0-15,-8-7 2 16,0 7 2-16,0 3 10 16,0 11 23-16,0 4-10 15,0-2-12-15,-8-5-1 16,2-5 2-16,3-7-12 16,3 3 0-16,-14 1 2 15,8 1 17-15,-16 6-11 16,1-1 7-16,3-6-11 15,5 4 0-15,-4-5-1 16,-5-3-7-16,2 3-4 16,-8-4-82-16,-21-6-162 0</inkml:trace>
  <inkml:trace contextRef="#ctx0" brushRef="#br0" timeOffset="153422.127">21198 13048 141 0,'0'0'12'16,"0"0"11"-16,0 0 27 16,0 0-13-16,0 0 5 15,0 0-20-15,0-6-5 16,0-1-4-16,0 7 12 15,-6 0 3-15,-10 0 4 16,13 0 0-16,0 0-18 16,0 0 2-16,-8 0-8 15,5 0 0-15,-7 0 10 16,4 0-16-16,-5 0 2 16,-7 16-2-16,-7 6 3 15,0 11 0-15,-12 1-5 16,8-1 6-16,-4 1 5 0,-3-4-3 15,9-3-1-15,2 5-7 16,5-2 2-16,4-6-3 16,2-9 2-16,14-5-1 15,0-10 0-15,3 0-4 16,0 0-16-16,0 0-5 16,0 0 24-16,0 0 2 15,20 1 0-15,8 7 2 16,14-3-2-16,-1-1 0 15,4-2-1-15,1-2-1 16,-9 0-6-16,2 0 2 16,-3 0-21-16,-12 0-22 0,-2 0 8 15,-13 0-10-15,8 0-16 16,-11 0-22-16,-2-10-28 16</inkml:trace>
  <inkml:trace contextRef="#ctx0" brushRef="#br0" timeOffset="153797.041">21150 13117 14 0,'0'0'67'0,"0"0"-55"15,0 0 25-15,0 0 20 16,0 0-32-16,0 0-1 16,-13 3-6-16,4 17-12 15,-8 10 15-15,-5 7 25 16,-2 15-20-16,-1 4 9 15,-1 4-19-15,-7 2 3 16,6-6 8-16,2-9 2 0,8-12-23 16,11-17 6-1,-2-4-12-15,8-14-9 16,0 0-88-16,0 0-83 0,8-48-17 16</inkml:trace>
  <inkml:trace contextRef="#ctx0" brushRef="#br0" timeOffset="154843.669">23476 12956 130 0,'0'0'58'16,"0"0"-54"-16,0 0 2 16,0 0 8-16,0 0 6 0,0 0-5 15,0 0-6-15,0 7 3 16,-11 28 13-16,2 2 6 16,-13 4-11-16,2 11-8 15,1-7-2-15,6-6 0 16,-4-12-3-16,14-7-3 15,3-11-4-15,0-1-3 16,0-3-4-16,0-5-9 16,0 3 8-16,0-3 8 15,3 6 2-15,17-1 2 16,-1-2 0-16,8 5-3 16,-2 3 0-16,1 6-1 15,10-5 1-15,-9 4 3 16,-5-5-3-16,-5-8-1 0,-11 5 1 15,-6-3-1-15,0 1 0 16,0 2 0-16,0 4 18 16,0 4 9-16,0 4-10 15,-17 4-9-15,-6 1-1 16,-2 6-4-16,1 0-3 16,-4-9 2-16,8-3-1 15,-2-11-1-15,5-8-2 16,-2 0-36-16,9-2-75 15,-10-39-50-15</inkml:trace>
  <inkml:trace contextRef="#ctx0" brushRef="#br0" timeOffset="155281.074">23417 13029 67 0,'0'0'52'16,"0"0"-36"-16,0 0-8 16,0 0 28-16,0 0 18 15,0 0-12-15,3-6-13 0,8 6-4 16,-2 0 1-16,13 0 8 15,9 0-4-15,-3 12-7 16,-4 1 2-16,4-4-6 16,-8 1-8-16,8-6-2 15,-7 1-2-15,-2 0-6 16,-2-5 14-16,2 1-10 16,-13 2-2-16,8-3 2 15,-8 5 0-15,3-5 1 16,4 0-3-16,-4 0-1 15,2 0-1-15,-8 0 1 16,-3 0 2-16,0 0-4 0,0 0-10 16,0 0-54-1,0 0-37-15,0-9-86 0</inkml:trace>
  <inkml:trace contextRef="#ctx0" brushRef="#br0" timeOffset="157702.372">28179 7810 7 0,'0'0'5'0,"0"0"17"15,0 0 13-15,0 0 0 16,0 0 17-16,0 0-10 15,0-7-18-15,0 7-5 16,0 0 2-16,0 0 10 16,0 0 0-16,0 0-6 15,0-2 4-15,0 2 1 16,0 0 7-16,0 0-6 0,0 0-10 16,0 0-11-16,0 0 0 15,0 0 7-15,0 0 9 16,0 0-8-16,0 0-11 15,0 0-3-15,0 0 19 16,0 0-23-16,-6 0-22 16,-7 0 22-16,4 11 0 15,-5 8 0-15,4 3 9 16,-9 6-9-16,5 5 4 16,5-2-4-16,-7 3 3 15,10-3-3-15,3 4 0 0,0 5 0 16,-5 4 1-1,8 2-1-15,0-1 0 0,0-6 0 16,0-16-6-16,0-4-15 16,0-9 2-16,0-3 9 15,0-5 0-15,11 6 3 16,-2-3 7-16,10-1 1 16,1-4-1-16,9 0-2 15,7 0-4-15,-10 0 0 16,10 0-29-16,-9-9 27 15,-5-8-8-15,1-2 16 16,-4-1 1-16,-10 2 1 16,5 3 0-16,-11-1-1 15,0 7 2-15,1 2 0 0,-4-2 2 16,0 3 3-16,0 0 11 16,0-5 3-16,0-3-6 15,-7 1-4-15,-10-3-2 16,8-1-9-16,-13 5 0 15,2-6 7-15,1 3-1 16,-2 2-4-16,-2 2 6 16,1 5-8-16,5 6-1 15,3 0 0-15,-3 0 0 16,-1 0 3-16,-3 0-3 16,3 11-4-16,3 8-38 15,-15 9-48-15,2 6-24 16,1 1-75-16</inkml:trace>
  <inkml:trace contextRef="#ctx0" brushRef="#br0" timeOffset="158967.938">26636 10023 73 0,'0'0'40'0,"0"0"-27"16,0 0 9-16,0 0 8 16,0 0 1-16,0 0-11 15,0 0 0-15,0 0-1 16,0 0 7-16,0 0 5 15,0 0-3-15,0 0-11 16,0 0-12-16,0 0 3 16,0 3-2-16,0 0-6 15,0-3-1-15,0 9 1 0,11-6 6 16,4 7-4-16,15 5 0 16,-3-1 0-16,4-3-2 15,5 5 1-15,-3-5 2 16,3-6-1-16,-11 1-2 15,-8-3-2-15,-14-3-2 16,0 0 4-16,-3 3 3 16,0-3 6-16,0 0 7 15,0 0 15-15,0 0-3 16,0 5-10-16,0-5-15 16,0 1-3-16,0-1-2 15,0 5 2-15,0 0 21 16,0 3-7-16,-17 7-7 15,-5-4-2-15,-1 8 7 0,-2 4-6 16,1 2 1-16,-4 5-2 16,-6 9-1-16,2 5-4 15,-7 6 5-15,5-2 4 16,-1-8-5-16,10-12 3 16,11-16 2-16,14-9-9 15,0-3-2-15,0 0-102 16,11 0-47-16,14-18 38 15</inkml:trace>
  <inkml:trace contextRef="#ctx0" brushRef="#br0" timeOffset="161592.443">28293 10553 67 0,'0'0'90'0,"0"0"-61"0,0 0 1 15,0 0 8-15,0 0-16 16,0 0-13-16,0-4-9 16,0 4 0-16,0 0-3 15,0-3 3-15,0 3 10 16,3 0-4-16,8 0-3 16,11-3 0-16,-13 0-1 15,8 3-1-15,5-3-1 16,-4 3 1-16,7 0 1 15,-5 0-2-15,5 0 0 16,-16 0-2-16,5 0 1 16,-7 0-1-16,0 0-8 15,-7 0 10-15,0 0 18 16,0 0 24-16,0 3-13 16,0 3-29-16,0 7 25 15,-17 7-6-15,-6 2-19 0,-10 5 2 16,11-2-2-16,-4 0 3 15,4 1 0-15,1-2 0 16,1-2-3-16,9-1 3 16,-6-3-3-16,11-3 0 15,2-5 0-15,4-1 0 16,0 0-6-16,0-1-9 16,0 6 9-16,0 0 6 15,0 2 0-15,0-2 0 16,10 2-9-16,7-10-6 15,-6-3-8-15,3-3-32 0,3 0 55 16,-11 0 1 0,13 0 2-16,-12 0 3 0,7 0-6 15,-2 0 1-15,7 0-1 16,1-3-11-16,-1-3 4 16,-10-5-5-16,2 6 6 15,-11-1 4-15,0-4 2 16,0 1 3-16,0-3 1 15,0-4-2-15,0-4 1 16,0 6-3-16,0-2 0 16,0 3 2-16,0 7 2 15,0 1-2-15,-3 2-1 0,-5 2 5 16,8-4-4-16,-3 3 0 16,-3-2 1-16,3-2 1 15,-16 2 3-15,5-5 7 16,-8 0-3-16,-4-1-9 15,0-2 8-15,0 4-6 16,1-6 6-16,5 1 4 16,-2 6-3-16,4-8-9 15,12 9 3-15,-8 0 0 16,6 0 0-16,8 3-2 16,0-4-3-16,-3-5 0 15,-5-4-3-15,5 4 1 16,3 2 2-16,-3 4 1 15,3 6 0-15,0-6-1 16,0 3-5-16,0-7-6 0,0 4-1 16,0-3 6-16,0 1 3 15,6 5-2-15,10-2 1 16,1 5 1-16,-4 0-11 16,1 0-7-16,8 0 10 15,-2 0 1-15,2 0 3 16,1 0-12-16,2 0-14 15,-1 0-27-15,-5 0-50 16</inkml:trace>
  <inkml:trace contextRef="#ctx0" brushRef="#br0" timeOffset="163186.092">27446 12524 36 0,'0'0'186'0,"0"0"-167"16,0 0 1-16,0 0 33 15,0 0 2-15,0 0-15 16,0-5-8-16,0 1-10 15,0-3-1-15,0 3-6 16,0-6 6-16,-4 3 13 16,-5 0-22-16,-2 1-6 15,2 0-5-15,-7 1-1 16,10-6 2-16,-11 5-2 16,10-2 0-16,-11 6 0 15,11 2-2-15,-7 0-7 16,8 0 9-16,3 0 7 15,-5 0-7-15,2 0-11 0,-2 0 11 16,-6 7-5 0,8 13 5-16,-15 4-1 0,9 4 0 15,3-2 1-15,-6-2-6 16,6 4 5-16,6-5 0 16,-6 2 2-16,9 0-1 15,0-8 0-15,0 4-12 16,0-9-1-16,0-4 3 15,0-2 3-15,15-1-3 16,6-2-9-16,0-3-2 16,0 0 20-16,2 0 1 15,-1 0-7-15,2 0 7 0,-3 0 0 16,0-3 1-16,-7-13 0 16,3 7-1-16,3-3 0 15,-1 4-3-15,-10 6-2 16,2-9 2-16,-4 7 2 15,5-7 1-15,-6 1-1 16,-2 1-1-16,2-1 2 16,2 3 0-16,-5-3 0 15,-3 6 0-15,0 4 0 16,0-2 1-16,0 2 0 16,3-6 3-16,-3 0-3 15,3-1-1-15,0-1 1 16,-3 7 0-16,0-4 0 15,0 5 3-15,0 0 4 16,0 0 12-16,0 0 4 0,0 0-1 16,0 0-10-16,0 0-4 15,0 0-8-15,0 5 14 16,0 6-15-16,-3 6 1 16,-17 11 2-16,-2 7 6 15,-2 11 3-15,-4 4 1 16,5 1 3-16,-2 2 7 15,-7 0-1-15,7-3-7 16,2-5-1-16,1-12 15 16,13-11-13-16,-2-8-12 15,5-5-3-15,6-9-1 16,-4 2-12-16,4-2-12 16,0 0-15-16,0 0-41 0,0 5-94 15,0-5-138-15</inkml:trace>
  <inkml:trace contextRef="#ctx0" brushRef="#br0" timeOffset="165123.211">29983 12619 4 0,'0'0'118'0,"0"0"-93"16,0 0-8-16,0 0 25 16,0 0 6-16,0 0-13 15,0-7-7-15,0 7-1 16,3 0 5-16,-3 0 8 15,0 0 7-15,0 0-12 16,0 0-27-16,0 0-6 16,0 0 18-16,0 7-20 15,0 25 4-15,-3 15 18 16,-17 12-1-16,-8 0-10 16,-5 2-7-16,3-3 12 0,8-11-9 15,-1-6-3-15,5-19 9 16,11-7-12-16,7-15-1 15,0 0-52-15,0 0-75 16,0 0-46-16,3-18 39 16</inkml:trace>
  <inkml:trace contextRef="#ctx0" brushRef="#br0" timeOffset="165779.303">30182 12787 66 0,'0'0'4'16,"0"0"4"-16,0 0 11 15,0 0 7-15,0 0-4 16,0 0 8-16,-60 86-6 0,57-61 1 16,-11 3 0-1,3-3-5-15,8 3-6 0,-5-3-4 16,5 0-5-16,3 0-4 15,0-3 6-15,0-3-7 16,0-7-1-16,0-6-6 16,14-2 5-16,8-4-21 15,-2 0 23-15,5 0 2 16,-4-4 4-16,4-14 0 16,-2-1-1-16,-4-3-4 15,-4 6 2-15,-1 1 0 16,2-4-2-16,-3 3 1 15,1-6 2-15,-5-1 1 16,4-4-1-16,-10 2-1 16,0 2 2-16,-3 6 1 0,0 1 8 15,0 1 9-15,0 2-18 16,0 0 0-16,-6 6 13 16,-16-1-8-16,1 2 0 15,-4 6-5-15,2 0-5 16,-10 0 10-16,2 0 15 15,7 0-14-15,-4 6 0 16,8 9-7-16,-2 4-4 16,2 3-19-16,2 3 18 15,12 6-38-15,-6 2-48 16,12-12-34-16</inkml:trace>
  <inkml:trace contextRef="#ctx0" brushRef="#br0" timeOffset="166919.669">30429 9464 50 0,'0'0'51'0,"0"0"-41"16,0 0 20-16,0 0 8 0,0 0 6 16,0 0-6-1,0 0-8-15,0 0-10 0,0 0 1 16,0 0 3-16,0 0-6 16,0 0 2-16,0 0-20 15,0 4-3-15,0 22 3 16,-14 7 17-16,4 4-15 15,-7 10 4-15,-2 2-3 16,2 1 5-16,-5-3-2 16,10-10-5-16,-2-5-1 15,7-17 0-15,7-9-13 16,0-6-58-16,0 0-50 16,0-28-92-16</inkml:trace>
  <inkml:trace contextRef="#ctx0" brushRef="#br0" timeOffset="167248.044">30638 9554 82 0,'0'0'75'0,"0"0"-62"16,0 0-3-16,0 0 32 16,0 0-16-16,0 0-2 15,-48 148 16-15,23-93-9 16,4-2 7-16,-7 5-17 15,-6 7-15-15,6 0 0 16,3-3-6-16,4-9-13 16,7-34-81-16,8-19-201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19-07-30T11:57:53.080"/>
    </inkml:context>
    <inkml:brush xml:id="br0">
      <inkml:brushProperty name="width" value="0.05292" units="cm"/>
      <inkml:brushProperty name="height" value="0.05292" units="cm"/>
      <inkml:brushProperty name="color" value="#92D050"/>
    </inkml:brush>
  </inkml:definitions>
  <inkml:trace contextRef="#ctx0" brushRef="#br0">23085 5317 395 0,'0'0'15'16,"0"0"-3"-16,0 0 45 15,0 0 11-15,0 0 13 16,0 0-28-16,0 0-19 16,-39-44-16-16,37 41 8 15,-2 0 12-15,2 0-8 16,-7 0-4-16,5-1-9 0,-8 0-5 15,1-1-2-15,3-1 9 16,-4 3-12-16,-1-1-1 16,-3 4-6-16,3 0 0 15,-1 0 0-15,-1 0 0 16,-3 8-4-16,-6 15 4 16,-1 7-3-16,-2 8 3 15,3 8-1-15,1 4-1 16,8 2-1-16,-1 2 1 15,7 2 1-15,9 0-4 16,0 3 2-16,7-5 0 0,22-4 1 16,4-12 2-16,12-12-6 15,8-15 4-15,3-11-3 16,4 0 5-16,7-21 1 16,-9-15 6-16,-2-8-5 15,-9-5-2-15,-7-1 1 16,-9-4-1-16,-4 4 2 15,-12 0-1-15,-13 4 1 16,-2 4 0-16,0 1-2 16,-15-1 1-16,-14 4-1 15,-9 4-9-15,3 9 2 16,-8 10 1-16,1 14 1 16,-1 1 1-16,-1 5-6 0,-6 24 1 15,4 17-37 1,-8 12-30-16,-4 6-151 0,-8-3-196 15</inkml:trace>
  <inkml:trace contextRef="#ctx0" brushRef="#br0" timeOffset="2092.714">22795 5935 60 0,'0'0'60'0,"0"0"-48"16,0 0 9-16,0 0 11 15,0 0-11-15,0 0-4 16,0 0 2-16,0 0-1 15,0 0 10-15,0 0 10 16,0 0 4-16,0 0-16 0,0 0-14 16,0 0 1-16,-2-6 4 15,2-1-12-15,-5 1-4 16,5 1 5-16,-2 3 9 16,0 0-2-16,2-4-9 15,0 0-3-15,0 0-1 16,0-2-1-16,0 2 0 15,0 4 0-15,0 1-1 16,0 1 2-16,0 0 0 16,0 0-2-16,0 0-5 15,0 0 7-15,0 0 11 16,0 0 3-16,0 0-6 16,0 0 0-16,0 0 6 15,-2 0 8-15,2 0 1 16,-12 0-2-16,-1 9-6 0,-5 5-13 15,-4 7 0-15,0-1-2 16,-9 10 0-16,-3-1 0 16,-1 5 0-16,-6 3 0 15,3 1 5-15,3 2-2 16,-3-2 4-16,7-3 1 16,2 1 5-16,0-7-3 15,0 0-1-15,0 1 0 16,2-3-8-16,0 2 1 15,6-4 1-15,-6 0 2 16,2-4 5-16,7-4 2 16,-4-1 8-16,6-4-5 0,3-4-6 15,4 5-3-15,-4-2-1 16,-1 1-4-16,-1 2-1 16,-4 0 0-16,4-2 0 15,-1 2 1-15,1-2 2 16,1 0 5-16,1-2 0 15,-3 0 6-15,1 2-4 16,2-1-3-16,-5 0-3 16,7-1-2-16,6-4-1 15,-4-2 2-15,7-2 0 16,2-2-1-16,-4 2 0 16,4 1 2-16,-5-2-1 15,-1 5-1-15,3-1-2 0,-8 1 0 16,7-1 1-16,-7 3 0 15,1 1-1-15,4 1 3 16,-5-1 5-16,7-2-4 16,-6-1-2-16,8-5-2 15,0 2 2-15,2-3-2 16,0 0 0-16,0 1 0 16,0-1 1-16,0 0-1 15,0 0 0-15,0 0 1 16,0 0-1-16,0 0 1 15,0 0-1-15,0 0 1 16,0 0-1-16,0 0 1 0,0 0-1 16,0 0 1-16,0 0 0 15,0 0-1-15,0 0 0 16,0 0 0-16,0 0 0 16,0 0-2-16,0 9-114 15,0 2-223-15</inkml:trace>
  <inkml:trace contextRef="#ctx0" brushRef="#br0" timeOffset="9561.374">21752 6978 43 0,'0'0'41'15,"0"0"-14"-15,0 0 3 0,0 0-11 16,0 0-15-16,0 0 5 16,-2 0 0-16,2 0 7 15,0 0 9-15,0 0 8 16,0 0-8-16,0 0-5 15,-2-2-6-15,-3-7-14 16,1 2 3-16,4 0 2 16,-4 0 2-16,-3 1-6 15,2-2 2-15,3-2 1 16,-5-3-4-16,3-4-2 16,4-2-1-16,-2 7 3 15,-5 1 3-15,2 3 0 16,3 0 0-16,-9-3-3 15,9 4 1-15,-7-3-1 0,7 1 1 16,0 4-1-16,-3 1 2 16,-2 0 11-16,3-1-1 15,-5 4-8-15,5-2-1 16,-6 1 9-16,4 2-12 16,-3 0 1-16,1 0 1 15,-4 0 2-15,-1 0-3 16,1 0-1-16,1 0 2 15,1 6 0-15,-2 0-2 16,-1 2 0-16,1 2-1 16,1-2 1-16,5 4-1 15,-5 1-5-15,4 1 6 16,-2 3-3-16,-2 2 3 16,7 1 0-16,-8 2-1 0,8 0 1 15,-5 4 0-15,3 1 0 16,-6 0-1-16,8-1 1 15,-3 0 0-15,5-2 0 16,0 2 0-16,-6 1 0 16,6 0 1-16,0 0-1 15,2-4 1-15,0-2-2 16,0 1 1-16,0 2 0 16,0 1 0-16,0 2 3 15,2 0 0-15,10 0-3 16,-1-3 1-16,-5-5-1 15,6-8-2-15,-3-2-3 16,-3-6-2-16,6 3 4 0,-1 1-1 16,-3-2 4-16,4-1 2 15,3 2 2-15,8-2-4 16,-6-1 1-16,-1-3 3 16,7 0-4-16,-6 0 0 15,1 0 3-15,-1-7-3 16,6-1 5-16,-7-2-2 15,1 0-3-15,4 2 2 16,-11-2 1-16,11-2-2 16,-6-2 2-16,1-2 0 0,1-4 2 15,-1-1-1 1,2-2-4-16,-2 1 1 16,-8 0 1-16,4 6-1 0,-3 0 0 15,-3-2 2-15,1 2-3 16,-2 2 0-16,-1 2 2 15,-2 1-1-15,3-2 1 16,-5-3 0-16,0-6-2 16,0-4 0-16,0 2 2 15,0 1-2-15,0 2 1 16,0 0 1-16,0 3-2 16,0 4 0-16,0 5 2 15,0 0-2-15,0 1 4 16,0 0-1-16,0-4 2 15,0 2-4-15,-5-2-1 0,-1 0 0 16,3-1 2-16,-8 4 2 16,7-3-4-16,-10 2 2 15,3 0 5-15,-2 1 4 16,1 5 1-16,8-1 0 16,0 1-2-16,-5 0-9 15,-1-2-1-15,4 2-1 16,-7 2 1-16,1-3-1 15,6 5 1-15,-5 0 1 16,0-1 6-16,-3 1 6 16,1-3-10-16,-1 3-2 15,4 0 0-15,-4 0 0 0,3 0-1 16,2 0 0-16,3 0-1 16,-8 0 1-16,-1 7 0 15,-6 3-1-15,11-2 1 16,-4 1 0-16,3-2 0 15,-1-1 1-15,6 0 0 16,-3 0-1-16,7-2 0 16,0 2 0-16,-5 9-8 15,2 4-87-15,-19-9-123 16</inkml:trace>
  <inkml:trace contextRef="#ctx0" brushRef="#br0" timeOffset="18364.805">24727 6852 16 0,'0'0'23'0,"0"0"37"16,0 0 10-16,0 0-14 16,0 0-4-16,0 0-4 15,0 0-8-15,0 0-12 16,0 0 3-16,0 0 7 16,0 0-6-16,0 0-9 15,0-2-7-15,0 2-5 16,0-3 7-16,0 3-12 15,0 0-1-15,2 0-3 16,-2 0 2-16,0 0 2 0,0 0-2 16,0 0 7-16,0 0-3 15,0 0-4-15,0 0 1 16,0 0-2-16,0 0 0 16,0 0 0-16,0 0 1 15,0 0 10-15,0 0-7 16,0 0-6-16,0 9 13 15,-2 7-1-15,-12 6 30 16,1 6-36-16,0 3 24 16,-3-2-8-16,-1 3-10 15,-6-2-8-15,5 4 7 16,-5-2 3-16,6-1-2 16,-1 0-2-16,-2 0-1 15,2-5-1-15,1 2-1 0,1-2 0 16,-2 2-3-16,-2-1 0 15,2 4 0-15,1 1 1 16,-8-2-2-16,2 2 0 16,1 0 2-16,-2-2 0 15,6-2 2-15,-5-6-5 16,6-1 4-16,1-4-5 16,3 0-1-16,1-3-1 15,6-4 1-15,-1-1-1 16,3-4 2-16,2-1-1 15,2-2 1-15,0 0-2 16,0 0 0-16,-2 2 0 16,-6 4 0-16,4-2 0 15,2-2 0-15,0 0 0 16,2-4 1-16,0 2 0 0,-5-2-1 16,5 0 0-16,0 0-9 15,0 0-51-15,0 0-82 16,0 0-149-16,0 0-92 15</inkml:trace>
  <inkml:trace contextRef="#ctx0" brushRef="#br0" timeOffset="19005.979">23989 7696 60 0,'0'0'18'16,"0"0"-14"-16,0 0 9 15,0 0 31-15,0 0-4 16,0 0-10-16,-27 132 10 16,27-107-10-16,-2-6 4 15,2 3-3-15,0-2-3 16,0-2 6-16,9 4-16 15,7-4-8-15,1 1 4 16,6-3-13-16,-3-6 6 16,5-2-4-16,1-7 1 15,-6-1 0-15,5 0 7 0,2-5 11 16,2-9 7-16,0-7 2 16,0 3 5-16,-1 0-33 15,1 3 4-15,-9-2-6 16,3 2-1-16,-8-2 1 15,-1-1 7-15,-3 0-5 16,-7-2 6-16,-2 1-3 16,-2 5 2-16,0-3 0 15,0 3 7-15,-6-2-3 16,-7 0-5-16,-6 0-3 16,4 1 3-16,-3-2-2 15,0-1-1-15,1 2-2 0,-6 4 1 16,8 4 14-16,1 4-11 15,1 4-2-15,1 0 6 16,4 0-8-16,-7 0 10 16,-6 2-9-16,3 12 4 15,-6 2-3-15,2 2-3 16,-5 0 0-16,0 2 5 16,2 2-6-16,8 0 0 15,1 0-4-15,3 2-10 16,9-2-88-16,4-1-61 15,0-10-17-15,0-11-77 16</inkml:trace>
  <inkml:trace contextRef="#ctx0" brushRef="#br0" timeOffset="20474.259">25132 6769 174 0,'0'0'65'0,"0"0"-36"16,0 0 27-16,0 0-11 16,0 0-20-16,0 0-16 15,-4 0-9-15,4 0 0 16,4 10 20-16,9 11 28 16,5 2-24-16,3 1 12 15,-2 1-15-15,6 1-7 0,4 2-4 16,0 0 12-16,6 4-4 15,1 2-7-15,-5-1-2 16,0-2 5-16,0-1-8 16,1 0-2-16,-3 1-4 15,-5-2 0-15,1-2 14 16,-2-3-2-16,-6-5-4 16,-3-5-1-16,1-1-1 15,-1-3-5-15,-1 3 0 16,1-2-1-16,-1 1 5 15,-3 2-5-15,4 0 3 16,-1 0 0-16,3 4 5 16,-5-1-5-16,2-2 9 0,3 5-8 15,-1-1 8 1,6 2 6-16,-3-1-11 0,-5 0-4 16,5-3-1-16,-7-4 16 15,0-4-4-15,-8-5-11 16,-1-3-2-16,0 2 2 15,0-3-1-15,-2 0-2 16,2 0 3-16,-2 0-3 16,0 2 0-16,0-2 1 15,0 0 1-15,0 0-1 16,0 0 1-16,0 0 0 16,0 0-2-16,0 0 0 0,0 0 0 15,0 0 1-15,0 0 4 16,0 0-4-16,0 0 5 15,0 0-2-15,0 0-4 16,0 2-8-16,0 1 1 16,-2 1 7-16,-12 6 7 15,-1 7-5-15,-3 5-2 16,1 6 2-16,3 4-2 16,1-2-1-16,11 4-1 15,2 4 2-15,0 1 0 16,0 2 1-16,15-4-1 15,7-4-5-15,7 0 0 16,5-7 5-16,-1-2 12 16,7-6-6-16,3-8-1 15,-1-5 0-15,0-5-5 0,1 0 7 16,-8 0-6-16,3-9 6 16,-7-7-7-16,-2-4 1 15,-2-4-1-15,-2-2 1 16,-8-6 3-16,-1-1-3 15,-3 4 0-15,-6 0-1 16,0 5 2-16,-7 0 0 16,0 2 2-16,0 2-3 15,-2-2 2-15,-12 2 0 16,1 2-3-16,-1 4 3 16,-1 0-2-16,-1 4-1 15,-4-1 2-15,0 3-2 0,-9-3 0 16,-2 3 2-16,-9-3-2 15,2 5 0-15,-3 0-5 16,4 3 3-16,-1 1 2 16,5 2 6-16,4 0-4 15,2 0 0-15,4 2-2 16,6 10-3-16,-1 4-20 16,3 6-44-16,3 6-93 15,3 0-25-15,1-6-118 16</inkml:trace>
  <inkml:trace contextRef="#ctx0" brushRef="#br0" timeOffset="21871.204">24989 6894 11 0,'0'0'65'15,"0"0"-47"-15,0 0 27 0,0 0 7 16,0 0-10-16,0 0-14 16,0-6-22-16,0 10-5 15,0 13 11-15,0 4 38 16,0 5-9-16,0 2-11 15,0 2-5-15,0 6-5 16,2 8 18-16,6 4 0 16,-2 2-9-16,1-1 14 15,-5-2-15-15,-2 0-9 16,2-1 9-16,-2 4-6 16,2-2-5-16,-2 1 9 15,0-2-9-15,0 2-3 0,0-3-2 16,2-5 4-16,4-2-8 15,-4-5-1-15,-2-4-3 16,0-1 3-16,2-2-2 16,0 3-1-16,-2 1 1 15,0 1 0-15,2-2 2 16,-2-4-4-16,0-2 2 16,0-4-3-16,0-4 1 15,0 0-2-15,0 4 0 16,0 1-1-16,0 4 2 15,0 0 1-15,0-2-3 16,5-3 2-16,-5-4 1 16,2-1-3-16,-2-3 0 15,0-2 0-15,0 0 1 16,0-6 0-16,2-3 0 0,-2-1 0 16,0 0-2-16,0 0-11 15,0 0 12-15,0 0 0 16,0 0 2-16,0 0 3 15,0-1-5-15,0-12 4 16,0-1 5-16,-11 1-2 16,-3 2-6-16,3 5-1 15,3 5-6-15,-4 1 3 16,8 0-7-16,-7 0-13 16,7 0 23-16,-8 0 1 0,-1 7 4 15,4 11-5 1,2 8 0-16,-4 7-1 0,7 7 0 15,-5 4-2-15,7 1 3 16,2 3 0-16,0-4-3 16,0-7 1-16,0 1-4 15,0-7 6-15,13-8-1 16,2-4-9-16,10-10 3 16,4-2 0-16,4-7-1 15,14 0 8-15,4 0 1 16,-2-20 12-16,1 0-7 15,-8-1-6-15,-11-1 0 16,-4 2-3-16,-5-6-2 16,0-2-2-16,-8 0 7 15,-3 0 1-15,-7 2 0 0,-4 2 5 16,0 0-4-16,0-2 0 16,0 1 0-16,-11 2-2 15,-5-1 3-15,-1 2 1 16,-8-3-1-16,5 1-3 15,-6 2-5-15,3 0 5 16,3 1 2-16,-3 7-2 16,6 1-9-16,1 5 7 15,1 4-1-15,-1 2 3 16,1 2-7-16,-1 0-5 16,-2 0-11-16,-2 0 13 15,3 14-39-15,-8 8-57 0,7 6-116 16,-5 1-68-16</inkml:trace>
  <inkml:trace contextRef="#ctx0" brushRef="#br0" timeOffset="23221.689">25016 8643 142 0,'0'0'39'0,"0"0"-34"0,0 0 19 15,0 0-2-15,0 0 3 16,0 0 11-16,-27 14 4 16,23-11-8-16,2 4-1 15,-7-2 2-15,3 4 4 16,-6 1-8-16,1 6-20 16,-2 3-2-16,-3 6 10 15,3 0 9-15,-3 4-5 16,1-3-9-16,-1 4 13 15,1-2-4-15,-8 8-10 16,3 1 1-16,-7 4-3 16,5 6 8-16,0-5 3 15,-1-2-5-15,6-6-1 0,3-8 1 16,3-6-8-16,5-6 2 16,-2-4-3-16,4-3-2 15,2 1-4-15,-5 5 0 16,3-3 2-16,0 0-1 15,2-1 2-15,-6-3-1 16,4-1-2-16,4-2 4 16,-2 0-3-16,2-1 9 15,-5-2 7-15,5 0 5 16,0 0-8-16,0 0-1 16,0 0-4-16,0 0-5 15,0 0 2-15,0 0 1 0,0 0 2 16,0 0 4-16,0 0-13 15,0 0-3-15,-6-11-3 16,-10-3-1-16,-1-3 0 16,-4 3 7-16,3 4 0 15,1 2-1-15,1 2-3 16,-2 6-1-16,7 0-1 16,0 0 0-16,-2 0 6 15,-1 11 0-15,-3 10 0 16,-4 8-1-16,3 0 1 15,1 5 0-15,1 0 0 16,-4 2 1-16,2 1-1 16,3-3 0-16,1 1 0 15,5 2-2-15,5-3 2 16,2-2-2-16,2-2 0 0,0-6-1 16,0-1 0-16,2-6-5 15,13-1 2-15,6-4-2 16,-1-1-3-16,4-5 8 15,0-2 2-15,3-4-7 16,2 0 8-16,-2 0 0 16,-2 0 0-16,1-13-3 15,-10-1 2-15,2 2 1 16,-3-2-9-16,-2 2 9 16,1 0 0-16,-3-2 0 0,5-2-1 15,-1-4 1-15,1-2 2 16,-1-2-1-16,-3 0-2 15,-1 0-3-15,-5-1 4 16,4 0 0-16,-6 0 3 16,3 4-3-16,-5 0 0 15,0 3 2-15,0 0 1 16,-2 2-3-16,0-2 4 16,0 4 2-16,0-2-5 15,0 0 4-15,-11 4 3 16,-5-1-3-16,1 2-1 15,-3 1-2-15,-5-2-2 16,4 2-2-16,-6-2 2 16,5 4 10-16,-2 0-10 15,8 4 0-15,6 4-15 0,-3 0-10 16,11 0-3-16,0 0-55 16,0 10-67-16,0 10-2 15,13-2-26-15</inkml:trace>
  <inkml:trace contextRef="#ctx0" brushRef="#br0" timeOffset="24021.004">25346 8564 106 0,'0'0'105'15,"0"0"-63"-15,0 0 20 16,0 0 1-16,0 0-15 16,0 0-13-16,-11-8-4 0,9 8-2 15,2 0 3 1,0 0-11-16,0 0-21 0,0 0-3 15,0 0-15-15,0 14 12 16,22 15 6-16,5 3 17 16,6 4-12-16,8 0 6 15,1-1-3-15,2 2 3 16,1-3-4-16,-1 2-6 16,-3-5 4-16,-1 0 0 15,-9-6 8-15,-4 0-3 16,-6-3-10-16,0-2 3 15,-5-1 6-15,-3-8-2 16,-7 3-2-16,4-6 0 16,-6 1-1-16,-2-3 3 15,5-4 2-15,-5-2-2 0,-2 1-2 16,0-1 0-16,0 0-1 16,0 0 4-16,0 0 3 15,0 0-2-15,0 0 5 16,0 0-4-16,0 0-5 15,0 0-5-15,0-6-67 16,0-19-153-16</inkml:trace>
  <inkml:trace contextRef="#ctx0" brushRef="#br0" timeOffset="29618.147">26215 8999 172 0,'-11'-2'17'0,"-1"0"8"0,4 2 35 16,-3-2-10-16,4 2-9 15,-2 0-21-15,2 0-8 16,1 0 11-16,-5 0 16 15,6 0-1-15,-6 0 7 16,2 0-8-16,3-1-7 16,-4-2-5-16,4 2-8 15,-5-2-2-15,-1 3 3 16,6 0-7-16,-5 0-6 16,1 0 4-16,2 0 0 15,-5 0 3-15,1 0-3 16,-1 0-4-16,2 0-1 15,-3 0-1-15,6 0-2 16,-4 0 4-16,1 0 1 16,5 0 0-16,-8 0-4 0,3 0-1 15,2 0 1-15,1 7-2 16,-2-4-2-16,4 8 2 16,-3-1-5-16,3 3 2 15,-6 5 0-15,3 4 2 16,5 5-2-16,-4-4 1 15,6 4 0-15,2-4 2 16,0 0-1-16,0 1-2 16,0 3-1-16,0-4 2 15,0 1 2-15,2-2-3 16,8 0 2-16,1 0 0 16,1 3 0-16,-4-6 0 0,3 2 1 15,3-4-5-15,-1-6 0 16,0-2 3-16,1-2-12 15,-1-4 14-15,1 0 5 16,-4 1-2-16,1-3 1 16,5-1-4-16,-1 0 1 15,6 0-1-15,-3 0 10 16,9-1-3-16,-6-6-1 16,4 0-6-16,0-1 1 15,2-5 3-15,-8 1-4 16,4-2 1-16,-7-4 2 15,-1-2 2-15,-1 0-2 16,-6-4 1-16,3 2 4 16,-1 5-7-16,-8-2 5 15,2 2 6-15,1 0 5 0,-3-3 2 16,-2 0-6-16,0-2-6 16,0-2-3-16,0-2-3 15,0-1 4-15,0 0-3 16,-13 3-1-16,1 3 3 15,1 4 3-15,-3 4 15 16,1 2 3-16,-3-1-16 16,1 5-1-16,-1 4-1 15,1 3 7-15,-3 0-10 16,-9 0 5-16,1 0-8 16,-3 13-1-16,-2 5 0 15,2 3-6-15,-7 0-16 0,0 11-51 16,-6 3-113-1,-12 3-272-15</inkml:trace>
  <inkml:trace contextRef="#ctx0" brushRef="#br0" timeOffset="31582.531">21440 7463 45 0,'0'0'59'0,"0"0"-56"0,0 0 35 15,0 0 12-15,0 0-20 16,0 0-8-16,0 0 0 16,0 0 4-16,-2 0 8 15,2 0-1-15,0 0-14 16,0 3-5-16,-2-3 19 16,0 1-13-16,-5-1 7 15,5 0 2-15,2 0 0 16,0 0 7-16,-2 0-4 15,2 0-5-15,-8 0-5 16,6 0-5-16,-2 5-7 16,2-3-8-16,0 3-1 15,-7 1-1-15,7 1 2 16,-10 0 2-16,8 5 1 0,-7 5 0 16,-5 1 3-16,3 3-1 15,-1 4 3-15,1-1 0 16,2 2 3-16,-3-2-1 15,4-4 4-15,-2 0-2 16,1-2 1-16,-2-2-4 16,6 0 2-16,-4 0 0 15,-2 2-3-15,-1 0 0 16,1 2-4-16,-1 1-1 16,1-6-2-16,2 3 1 15,2-1 1-15,-2-2-1 16,-3 3-4-16,1 3 5 0,2-3-3 15,2-1 2-15,-2 0 0 16,0-1 2-16,4-2-3 16,-2 0 3-16,3 0-2 15,-3-2-2-15,5-1 1 16,-4 0-2-16,4-5 1 16,2 0-1-16,2-6-1 15,0 0-1-15,0 0 1 16,0 0 4-16,0 0 4 15,-2 2-2-15,-3 2-3 16,1 5 0-16,4-1-2 16,-4 1 0-16,-4-3 2 15,6-2 0-15,0 0-3 0,-5 2 2 16,3 2-2-16,2 4 0 16,-8 4-1-16,6-2 1 15,2 0 2-15,0-6 3 16,-3-3-2-16,5-5-1 15,0 0-2-15,0 0-1 16,0 0 0-16,0 0 1 16,0 0 1-16,0 0 0 15,0 0-1-15,0 0-5 16,0 0-25-16,0 0-53 16,0-13-123-16,0-11-99 15</inkml:trace>
  <inkml:trace contextRef="#ctx0" brushRef="#br0" timeOffset="32998.514">20511 8440 231 0,'0'0'5'0,"0"0"-4"16,0 0-1-16,0 0 63 16,0 0-15-16,0 0-18 15,-71 103 4-15,69-76-10 16,-3 7 1-16,-2-1 15 16,7-2-2-16,0 0 6 15,0-5-15-15,0-2-18 16,0-2 2-16,0 2 1 0,10-2-11 15,3 4 14-15,0 0-1 16,3-4-6-16,-1-1 5 16,1-7-2-16,-3 3-6 15,3-3-4-15,-1-3-3 16,8 0 4-16,-3 2 4 16,7-4-3-16,-1 3-3 15,1-4 8-15,-3-1-10 16,1-6-12-16,2 2 12 15,2-3 8-15,-4 0-7 16,-6 0 1-16,8 0 10 16,-9-3-8-16,4-5 3 15,-2-1-4-15,3-4 3 0,-2-1 3 16,4-2-5-16,0-2 0 16,-5-2 1-16,7 1-1 15,-10-4-3-15,6 3 1 16,-8 2-1-16,-1 2 0 15,1 0 0-15,-3-4-1 16,-6 2 6-16,5-5-6 16,-5-3 0-16,2 2 4 15,-4-6 1-15,3 5-2 16,-5-2-1-16,0 5 0 0,-2 6-2 16,0-2 5-1,0 4-2-15,0 1 2 0,0-2-2 16,0 3 2-16,0-3-1 15,0 0 0-15,0 3-1 16,0 1 0-16,0 2 9 16,0 1-2-16,-11-4-5 15,7 0 3-15,-8-3-2 16,6 7-2-16,-3-3-2 16,-3 1 0-16,6 4 4 15,-3-4-5-15,3 4 1 16,-4 1 2-16,4 0-3 15,-3 1 8-15,5 2-4 16,-8 0-2-16,3-3 0 16,1 5 0-16,-6-4 1 0,-6 0 2 15,4 3-5-15,1-4 0 16,-1 4 0-16,1-4 2 16,-1 2-2-16,3 0 1 15,-1 2-2-15,-1 1 0 16,4 0-7-16,-1 0 3 15,4 0 4-15,-3 0 1 16,-3 0-1-16,1 0 0 16,-1 0 0-16,1 0 3 15,-3 0-1-15,3 1 0 16,-3 5 2-16,1 3-3 16,-1-6 0-16,1 4 0 0,1-1-1 15,1-1-1-15,0 3 0 16,3-2 1-16,2 3 0 15,-3-1-1-15,8-2 0 16,-8 0-1-16,7 2 2 16,-5 2-1-16,-3-1 1 15,6 4 0-15,-5-3 0 16,7 0 1-16,-6-2-1 16,8 1 0-16,-7 0 0 15,5-1 0-15,0-4 0 16,-4 0 0-16,4 2 0 15,2 0-1-15,-5 4 1 16,3 0-1-16,2 0 1 16,0 3 0-16,-5-7-2 15,4-4 3-15,3 1-1 0,-2-3 0 16,2 2 1-16,0 0-2 16,0-2 1-16,0 0-2 15,0 0-1-15,0 0-26 16,0 0-61-16,2 0-155 15,16 0-11-15</inkml:trace>
  <inkml:trace contextRef="#ctx0" brushRef="#br0" timeOffset="34328.774">20970 8183 43 0,'0'0'37'0,"0"0"-33"0,0 0 10 16,0 0 7-16,0 0-14 16,0 0-2-16,0 0 1 15,0 0 13-15,0 0 1 16,0 2 2-16,0-1-8 15,0 4-3-15,0-1-10 16,-2 0 11-16,0 2-1 16,0 0-5-16,-6 1-5 15,6-3 1-15,0 0 0 16,2 3 6-16,-4 2 0 16,-3 2 10-16,3 2 1 0,2-1 4 15,-5-1-1 1,2 0-2-16,1-4 0 0,-3 4-3 15,3-4-2-15,4 0-1 16,-2-6-4-16,2-1-4 16,0 0-6-16,0 0-12 15,0 0 11-15,0 0-10 16,0 0-32-16,0 0-24 16,0 0-53-16</inkml:trace>
  <inkml:trace contextRef="#ctx0" brushRef="#br0" timeOffset="56794.772">21877 7321 1 0,'0'0'0'0,"0"0"37"0,0 0-16 15,0 0 26-15,0 0-3 16,0 0-16-16,-24 0 4 16,19 0-28-16,-4 4 2 15,7 0-4-15,-5-2 0 16,3-1 5-16,2-1 0 15,2 0 0-15,0 0-1 16,0 0 10-16,0 0 11 16,0 0-9-16,0 0-4 15,0 0 3-15,0 0 1 16,0 0-15-16,-2 0 3 0,2 9-10 16,0 3 8-1,0 7 1-15,0 2 5 0,0 3 0 16,8 4-5-16,3 5 18 15,7 2-5-15,0 4-5 16,-2-1 17-16,-1 0-7 16,-1-6-4-16,-1 0-7 15,1-2-2-15,-4-3 7 16,3 0 1-16,1 1-13 16,-1 0 3-16,1 0 15 15,1 0-6-15,1 1-9 16,-1-5 5-16,-1 0 0 15,-3-3 1-15,0-2-12 16,-6 0 1-16,4-7 2 0,-7 3-3 16,2-5 0-16,3-2 0 15,-5-1 2-15,3-2-4 16,-3-1-5-16,5-3-14 16,-7-1 13-16,0 2 6 15,2 5 8-15,0 1 13 16,5 4-15-16,-3 2 16 15,-4-2 1-15,4-2-20 16,-1-4 16-16,2 0-9 16,-5-4-4-16,2-2-2 15,-2 3 0-15,0 1-2 16,0 3-1-16,2 3 3 16,0 0 7-16,0-2-4 0,3-2-4 15,-5-3 2 1,0-3-4-16,0 0-1 0,2 0-9 15,-2 0-1-15,0 0 2 16,2 0 4-16,-2 0 1 16,0 0-71-16,0-7-123 15,0 3-95-15</inkml:trace>
  <inkml:trace contextRef="#ctx0" brushRef="#br0" timeOffset="57667.822">22221 8407 276 0,'0'0'3'15,"0"0"1"-15,0 0 61 16,0 0-33-16,0 0-17 16,0 0 4-16,-54-3-4 15,40 3-2-15,3 0 7 0,0 0 13 16,2 8-8-1,-2 2-12-15,0 2-6 0,4 4 8 16,-4 6-5-16,2 5 0 16,5 2-2-16,2 7 3 15,2 4-5-15,0-1 9 16,0 0-6-16,0 0 2 16,0-9-10-16,11 0-1 15,4-6-3-15,1-4 0 16,-1-4 3-16,3-2 0 15,5-8-2-15,-6 1 2 16,3-6-7-16,3-1 7 0,-4 0 13 16,4 0-7-16,2-12-3 15,-6-10 4-15,8-2-4 16,0-6 1-16,-5-4 2 16,1-2-5-16,-4 0 5 15,-3-4-5-15,-3 5 2 16,-1 3 0-16,-1 4-2 15,-9 4-1-15,2 2 6 16,-4 2-4-16,0 0 8 16,0-2 0-16,0 0 0 15,0 0-5-15,-8 0-2 16,-6-2 2-16,1 4 0 16,-2-1 5-16,-1 3 5 15,-3 4 3-15,4 2 1 16,-1 2-5-16,1 1-7 0,1 0 2 15,-1 4-7-15,4 0 5 16,-3 5 6-16,6 0-1 16,-6 0 2-16,1 0-7 15,0 0-3-15,-3 0-2 16,3 0 1-16,-5 0-2 16,3 3-1-16,-6 4-3 15,3 6-6-15,-4-2-7 16,2 8-4-16,0 1 20 15,-2 1 1-15,4 4-1 16,-5-1-19-16,6 8-60 16,-6 8-94-16,1 4-99 0</inkml:trace>
  <inkml:trace contextRef="#ctx0" brushRef="#br0" timeOffset="112053.904">23067 5454 5 0,'0'0'9'15,"0"0"20"-15,0 0-12 16,0 0-14-16,0 0 10 16,0 0 5-16,0-37-18 15,0 30 0-15,0 1 0 16,2 0 0-16,-2 0 0 15,2 2 0-15,0 0 5 16,-2 2 19-16,0 0 0 16,0-2 4-16,0 4 16 15,0 0-5-15,0 0-14 0,0 0-7 16,0 0-8 0,0 0-4-16,0 0-6 0,0 0 0 15,0 0 0-15,0 2 0 16,0 4-3-16,0 4 3 15,0-1 48-15,0 4-17 16,0 5-8-16,-2 8 20 16,-9 6-15-16,2 4-3 15,-2 4-6-15,-2-2-5 16,1-3 5-16,8-8-10 16,-5-6-3-16,5-7 7 15,4-4 3-15,-2-8-7 0,2 0-4 16,0-1-3-1,0-1 1-15,0 0-3 0,0 0-3 16,0 0-11-16,0 0 11 16,0 0 3-16,0 0-87 15,0 11-52-15,-8-1-18 16</inkml:trace>
  <inkml:trace contextRef="#ctx0" brushRef="#br0" timeOffset="113859.995">21577 7049 13 0,'0'0'87'0,"0"0"-61"16,0 0 11-16,0 0 35 15,0 0-3-15,0 0-23 16,-6-5-9-16,4 5 3 16,2 0 4-16,-2 0-15 15,2 0-12-15,0 0 12 16,0 0-1-16,0 0-12 16,0 0-5-16,0 0 1 15,0 0-3-15,0 0 2 16,0 0-6-16,0 0-3 0,0 0-2 15,0 0-5-15,0-2 0 16,0 2-2-16,0-2 3 16,0 0 2-16,0 0-1 15,10-2 3-15,-4 0 0 16,7 0-1-16,-1 2 1 16,1 2 0-16,0 0 0 15,-4 0-1-15,0 0-3 16,-3 0 1-16,1 0-8 15,-7 0-18-15,3 0 29 16,-3 0 0-16,0 0 4 16,0 0 0-16,0 4-4 15,0 4-11-15,0 2 11 16,0 5 6-16,2-4-5 16,0-1 4-16,3-4-3 0,-5-1 0 15,0-4 2-15,0 1-4 16,0-2 5-16,0 3 3 15,0-1-8-15,0 2-9 16,0 2-17-16,0-1 26 16,-7 1 22-16,0 2-9 15,-4-1-10-15,0-1 5 16,-1 0-5-16,4 0 11 16,-5-2-9-16,1-1 13 15,1 1-11-15,5 3 4 0,-4-1-9 16,6-2-2-1,-5 1-9-15,5 1 9 0,2-1 3 16,-6-2 1-16,4 1-4 16,2 1 0-16,0-1 0 15,-5 0 1-15,7-3 3 16,-2 2-4-16,0 1 0 16,2 0 0-16,-7-2 4 15,2 2-4-15,3-3 4 16,0 1-2-16,2 1 1 15,0-3-1-15,0 0-2 16,0 0-7-16,0 0 3 16,0 0 2-16,0 0-3 15,0 0 5-15,0 0 1 16,2 0 2-16,12 0 1 0,1 0-1 16,5 0-2-16,3 0 0 15,-4 1 0-15,6-1-1 16,0 0-1-16,-7 0 1 15,-5 0 2-15,-7 0 1 16,1 0-3-16,-5 0 0 16,-2 0 0-16,0 0 2 15,0 0-2-15,0 0 1 16,0 0-1-16,0 0 4 16,0 0-4-16,0 0 0 15,0 0-22-15,3 0-98 16,-1 0-117-16,-2 0-61 0</inkml:trace>
  <inkml:trace contextRef="#ctx0" brushRef="#br0" timeOffset="135442.913">25078 6382 256 0,'0'0'21'0,"0"0"2"15,0 0 36-15,0 0-21 16,0 0-9-16,0 0-5 16,-37-19 10-16,28 15 1 15,3-2-7-15,-4 0-2 16,-1 0-9-16,5-1-2 15,-8 1 2-15,3 2 5 16,0 0-3-16,2 2-3 0,-4-2-2 16,-1 1-4-16,1 3 10 15,2 0-6-15,-3 0 2 16,1 0-6-16,-1 0-10 16,1 0 1-16,3 0 7 15,-4 0 4-15,-5 5-7 16,4 3-2-16,2-2 0 15,2 0 4-15,0 2-7 16,-1-2 1-16,6 0-1 16,-5 5 0-16,2-1 1 15,2 2 6-15,-4 2-7 16,2 0-1-16,3 0 1 16,-6 2 3-16,8 0 0 0,-5-4-2 15,5-2-1-15,2-3-1 16,-6 4 1-16,6-1 0 15,0 5 0-15,0-2 1 16,-3 1-2-16,5-2 0 16,0 0 1-16,0-2 1 15,0 2-1-15,0-2 3 16,0 1 2-16,0-4-2 16,0 3-2-16,0-2-1 15,0 2 4-15,0 0-4 16,0 1 2-16,0-3-2 15,0 3 0-15,5 1 4 0,-3 1-4 16,4-4-1-16,2-1 1 16,-4 2 0-16,7 1 4 15,-5-4-3-15,4 1 1 16,-1 1-2-16,-1-1 3 16,1-3-3-16,5 4 0 15,-8-4 0-15,5 1 0 16,1 0 1-16,-6-1 2 15,3-1-2-15,-2-2 1 16,0 2-1-16,-1-2-1 16,1 1 0-16,1 0-1 15,2-2 0-15,3 4 1 0,1-3 0 16,-1 0 5-16,3 1-2 16,-3-2-3-16,0 0 1 15,-6 4-1-15,2-4 1 16,-5-1-1-16,-2 0 0 15,3 0-1-15,-3 0 1 16,0 0-2-16,10 0 1 16,-6 0 1-16,3 0 3 15,5 0 4-15,-1 0 1 16,1-4 0-16,-6-3-6 16,5-2 2-16,-1 2-4 15,1 1 1-15,1-3 0 16,-3 1 2-16,-3 1-2 15,2-1-1-15,3-1 1 16,-2 1-1-16,-2-2 1 16,4-2 0-16,-2-4 1 15,3 0-2-15,-3-2 0 0,-5 2 4 16,6 3-4-16,-8 1 2 16,3-1 0-16,-3-1 0 15,0-3-2-15,2-6 2 16,-2 2-2-16,0-4 1 15,-2 2 1-15,5 6-2 16,-7 1 1-16,0 2 1 16,0 4 0-16,0-2 0 15,0-2-1-15,0 0-1 16,0 2 0-16,0-1 0 0,0 3 1 16,0 0-1-16,0 2 0 15,0 0 2-15,0-2 0 16,-7 2-2-16,1-2 1 15,2 2 2-15,-8 2-2 16,3 0 9-16,-2 3-10 16,0-4 8-16,-7 1-3 15,2 1 0-15,-1-1 0 16,-1 1-5-16,5 1-2 16,-5 2-1-16,-1-2 3 15,4 2 0-15,-1 2 0 16,1 0-10-16,-3 0-12 15,1 0 20-15,-8 11 2 0,0 3-4 16,3 5 4-16,0-1-10 16,4-3-27-16,1 3-32 15,-6 4-77-15,3-3-133 16,-9-6-92-16</inkml:trace>
  <inkml:trace contextRef="#ctx0" brushRef="#br0" timeOffset="136840.422">24872 6501 107 0,'0'0'84'16,"0"0"-66"-16,0 0 26 15,0 0-8-15,0 0-25 16,0 0-10-16,0-4 2 16,0 4 17-16,0-3 5 15,0 1-17-15,0-4 3 16,0 1 3-16,2 1-3 15,7-2-9-15,-3 0-1 16,6 0 0-16,-1 0-1 0,-3 0 0 16,6 1 0-16,-3 2 0 15,0 0-1-15,3 2 1 16,-6 1-3-16,1 0-2 16,3 0 2-16,-4 0 3 15,1 0-1-15,1 0-1 16,-8 0-8-16,0 0 4 15,-2 0-2-15,0 1 8 16,0 4 0-16,0-2-3 16,0 1-1-16,2 2 4 15,0 1 14-15,3-1-5 16,-1-1-7-16,-4 7 2 16,2-7-2-16,0 3-2 0,-2-4-5 15,0 0 4-15,0 0 1 16,0-2 14-16,0 0 6 15,0 2 2-15,-4 0-7 16,-9 3-1-16,-1-1-9 16,-1-4 9-16,-1 4 1 15,1-3-1-15,1-1 1 16,-1-1-8-16,-1 2-6 16,-2-1 1-16,9 0-2 15,2 0 4-15,5-2 2 16,2 0-3-16,0 0-3 15,0 0-21-15,0 0 12 16,0 0-17-16,0 0 14 0,2 0 12 16,10 0 6-16,-1 0-2 15,2 0-1-15,1 0-3 16,-6 6 0-16,6 0 1 16,-3-2 1-16,2 1 2 15,-1-2-2-15,-6 1 1 16,3 0-3-16,-7-2-18 15,-2-1 18-15,2 4 1 16,-2-1-1-16,2 4 0 16,4 0 0-16,-4 3-2 15,-2-4 2-15,0 3 9 16,0 0 8-16,2 1-9 0,-2-2-2 16,0 1 2-16,0-2 5 15,0-2-4-15,0-2 2 16,0 0-1-16,0 2 9 15,-10-2 7-15,2 1 3 16,-5-2 2-16,1-3-17 16,-3 3-9-16,-1-3-1 15,1 0-4-15,-8 0-13 16,6 0-43-16,1 0-44 16,-7-11-64-16,4 3-207 15</inkml:trace>
  <inkml:trace contextRef="#ctx0" brushRef="#br0" timeOffset="138938.638">23325 5779 61 0,'0'0'1'16,"0"0"4"-16,0 0 9 15,0 0 5-15,0 0 24 16,0 0 9-16,-11-24 8 16,9 20 2-16,-2-2-17 0,-3 0 0 15,2 2-10-15,-4-2-18 16,5-1 11-16,0 2 17 15,-3 1 4-15,5 2-22 16,0 0-4-16,2 0 5 16,0 2-5-16,-3 0 6 15,3 0-7-15,0 0-4 16,0 0-5-16,-5 0 1 16,5-3 0-16,0 3-2 15,-2 0-7-15,2 0 7 16,0 0 0-16,0 0-6 15,0 0-2-15,0 0-4 0,0 0-2 16,0 0 0-16,0 0-9 16,0 0 4-16,0 0 2 15,0 0 0-15,0 0 4 16,0 0 0-16,12 0 1 16,1 5 1-16,5 3 4 15,-1 2-5-15,6 2 0 16,-6 0 0-16,4 4 0 15,-3 1 1-15,-1 2-1 16,6 1 8-16,-5-1 1 16,1 0-6-16,4-2-2 15,-3-2 5-15,2-1-3 16,-4 1-2-16,7-2 2 0,-6 1-2 16,6 0 3-1,4 1-1-15,-4 0 1 0,-1-2-1 16,0-3-1-16,-1-3-1 15,-3 2 2-15,-3-6 0 16,6 4-1-16,-7-3 3 16,3 2-4-16,2-1 3 15,-3 4-2-15,-3-2-1 16,8-1 1-16,-6 3-2 16,1-4 2-16,-1 2-2 15,-1 2 2-15,5-2-2 16,-4-1 0-16,1 2 1 15,5 0 0-15,-6-2 0 0,6 0-1 16,-4 0 0 0,6-2 1-16,-7 0 2 0,5-1-3 15,-6 3 0-15,3-1 0 16,0-3 0-16,-2 2 0 16,-2 2 0-16,-3-2 0 15,3 0 0-15,-1 1 1 16,-4-2 1-16,3 2-2 15,1 0 0-15,-1-1 0 16,-1 0 1-16,3 2-1 16,-3-2 1-16,3 0 0 15,-3 0-2-15,-2 1 1 16,-2 1 0-16,0-3 0 16,2 1 0-16,-4-3 0 0,4 2 2 15,-7-1-2-15,5 0 0 16,-2 2-1-16,2 2 1 15,2-2 0-15,-2 2 0 16,2-2 0-16,2 2 0 16,1-1 2-16,-8 1-2 15,3-4 0-15,-5 3 0 16,4-1 0-16,-6-4 0 16,0 2 0-16,2 0 0 15,3 1 0-15,-5 0 0 16,8 1 0-16,-6 0 0 15,-2 0 0-15,5-2 0 0,-3 1 0 16,-4-3 1-16,0 0-1 16,2 0-1-1,-2 0 1-15,2 1 0 0,5 4 1 16,-2-2-1-16,6 4 0 16,-7-2 0-16,5-1 0 15,-7-2 0-15,1 1 1 16,-1-3 1-16,-2 0 0 15,0 0 1-15,0 0 2 16,0 0-1-16,0 0 0 16,0 0 1-16,0 0-5 15,-5 0-34-15,-21 0-121 16,-17-3-546-16</inkml:trace>
  <inkml:trace contextRef="#ctx0" brushRef="#br0" timeOffset="140491.941">20881 8374 182 0,'0'0'0'16,"0"0"0"-16,0 0 2 15,0 0 28-15,0 0 0 16,0 0-16-16,0 0-8 15,-2 0 5-15,-7 0 26 16,2 0-19-16,-4 8-4 16,-4 4 5-16,1 4-12 15,1 0-5-15,-3 2 3 0,1 0-5 16,-3 2 5 0,-3 2 4-16,4 2-4 0,1-2 0 15,1-2 0-15,4-8 2 16,-1-3 2-16,8-1 4 15,4-7-2-15,-2 0-9 16,2 4-2-16,0-5-1 16,0 0 1-16,0 0 2 15,-2 0-1-15,-3 7 2 16,1-3 4-16,1 5-1 16,-4 2 0-16,3-5 6 15,4 1 6-15,-2-4 2 16,2-3-2-16,0 0-4 15,0 0-14-15,0 0-1 16,0 0-3-16,0 0 4 0,0 0 0 16,0 0-2-16,0 0-1 15,0 0-16-15,0 0-8 16,0 0 5-16,0 0 22 16,6 0 8-16,8 0 1 15,11 0-8-15,-1 0 10 16,7 0-7-16,0 1 5 15,8-1-5-15,-8 3 0 16,-2-3-3-16,-10 0 0 16,2 0 0-16,-8 0 2 15,-7 0-2-15,4 0 1 16,-6 0-2-16,0 0-2 0,3 0-5 16,-3 0-22-1,6 6-29-15,-4 3-9 0,5 7 6 16,3 3-34-16,1-4-10 15</inkml:trace>
  <inkml:trace contextRef="#ctx0" brushRef="#br0" timeOffset="140940.857">20954 8514 120 0,'0'0'42'0,"0"0"-40"15,0 0 0-15,0 0 7 16,0 0 29-16,0 0-20 16,-2-4-18-16,0 4 19 15,-5 0 37-15,3 0-22 0,0 6-13 16,-6 6 7 0,6 4-21-16,-5 4-7 0,5 10 1 15,-7 7 0-15,-1 7 8 16,-1-1 12-16,-3 2 6 15,-1-5-7-15,1-8-1 16,1-6-5-16,1-6-5 16,1-8-5-16,11-4-4 15,-6-4 0-15,8 0-27 16,-2 0-121-16,-2-4-170 16</inkml:trace>
  <inkml:trace contextRef="#ctx0" brushRef="#br0" timeOffset="142188.171">22254 8372 42 0,'0'0'24'0,"0"0"4"16,0 0-12-16,0 0-14 16,0 0 3-16,0 0 15 15,0-6 6-15,0 3-11 16,0 2-15-16,0 1 8 15,0 0 24-15,0 0-13 16,0 0-6-16,0 0 3 16,0 0-1-16,0 0 10 15,0 0 9-15,0 0-3 16,0 0-8-16,0 0-10 16,0 0-7-16,0 0-6 15,0 0-6-15,0 0 0 16,0 0-7-16,0 1 2 15,-2 10 11-15,-8 3 16 0,4-1-6 16,-3 4 1-16,5 1-4 16,-8-3-5-16,8 2 3 15,-5-3-3-15,5-6 0 16,-4 1 0-16,6-9-2 16,2 0 2-16,0 0-2 15,0 0 0-15,0 0-4 16,0 0-1-16,0 0 5 15,0 0-8-15,0 0 4 16,0 0 4-16,10 0 0 16,-2 0 2-16,5 0 0 15,1 1-1-15,-3 0-1 16,3 2 2-16,-1-1-1 0,-7 2-1 16,6 2 0-16,-1 0-2 15,-5 0 0-15,6 3-1 16,-3-3 3-16,-7 0 1 15,2-4-1-15,-2 1 0 16,-2 1-1-16,0 0 0 16,0 0 0-16,0 2 1 15,0 0 23-15,0 4 11 16,-2 2-17-16,-4 2 1 16,-3-2 1-16,2 3-9 15,-4-6-1-15,7-1 0 16,-8 1 0-16,-1-5-2 0,0 0-7 15,-1-3-3-15,3-1-3 16,-3 0 0-16,8 0-7 16,-3 0-54-16,5 0-31 15,4-13-59-15,0-12-50 16</inkml:trace>
  <inkml:trace contextRef="#ctx0" brushRef="#br0" timeOffset="142833.472">22338 8351 73 0,'0'0'20'0,"0"0"15"16,0 0 44-16,0 0-24 15,0 0 0-15,0 0-13 16,-13 11-7-16,11-11 0 15,-5 1-5-15,2-1-20 0,3 0-3 16,-5 3-1-16,5-3-2 16,0 0-2-16,0 0 2 15,0 0-3-15,-5 0 8 16,5 0 13-16,0 0 7 16,-1 0 0-16,3 0-5 15,0 0 1-15,-2 0-1 16,2 0-5-16,0 0-11 15,0 0-8-15,0 0-1 16,0 0-6-16,0 2-3 16,0 2-4-16,0 2 2 0,5 2 9 15,12 5 1 1,6-6-9-16,-6 3 11 0,8-2 1 16,-7 0 4-16,1-2-2 15,2-2 1-15,-13 0-3 16,0-4 0-16,-4 0 0 15,-2 0 1-15,-2 0 0 16,0 0 6-16,0 0 8 16,0 0 14-16,0 0-8 15,0 0-12-15,0 0-5 16,0 0-5-16,0 0-22 16,0 0-99-16,-22 0-282 15</inkml:trace>
  <inkml:trace contextRef="#ctx0" brushRef="#br0" timeOffset="144490.6">24299 7692 39 0,'0'0'39'16,"0"0"-1"-16,0 0 3 16,0 0-13-16,0 0-7 15,0 0 11-15,-16 2 10 16,16-2 4-16,-7 0-10 16,3 2-5-16,2-2-5 15,-5 3 7-15,3-3-25 16,0 0 1-16,4 0-3 15,-8 0 5-15,6 0-4 0,-2 0 18 16,-5 0-2-16,5 0 2 16,-6 0-15-16,4 1 1 15,-3 2-11-15,3 1-7 16,-6 0 6-16,3 3 1 16,3 1 1-16,-6 0 1 15,6 1-2-15,-5 1 0 16,2-2 0-16,2 3 0 15,-4 3 0-15,2 4-2 16,2 0-4-16,5 4 6 16,-5 2-12-16,5-4 12 15,2 0-11-15,0-6 8 16,0-4-8-16,0-4 9 0,0 0 1 16,0-1-1-16,0 0-2 15,2 2-2-15,7-3-2 16,3 2 6-16,-4-2-11 15,3-4-21-15,3 0 34 16,1 0 0-16,8 0-2 16,-5-4-2-16,9-13 0 15,-10 1-16-15,1 3-8 16,-5-2 17-16,-1 8 2 16,-3-2 0-16,-5 6 9 15,-4 0 2-15,0 1 0 16,0 1 5-16,0-3 4 0,0-3 1 15,0 1-3 1,0 1 13-16,-11-2-5 0,-3 0-5 16,1-1-2-16,-3-1-3 15,-1 4-7-15,1-2-1 16,3 3 1-16,-1 2 1 16,3 2 2-16,5 0-3 15,-6 0 0-15,3 0-26 16,3 0-74-16,-6 4-43 15</inkml:trace>
  <inkml:trace contextRef="#ctx0" brushRef="#br0" timeOffset="145882.313">25999 7722 211 0,'0'0'71'15,"0"0"-49"-15,0 0 30 16,0 0-7-16,0 0-31 16,0 0-7-16,-5 0 4 15,5 0 18-15,0 0 29 16,0 0 8-16,0 0-1 15,0 0-7-15,0 0-19 0,0 0-23 16,0 0-13-16,0 0-3 16,0 0-3-16,0 0-4 15,0 0 3-15,13-2 4 16,8 0 0-16,-5 2 0 16,3-2 0-16,2 2 0 15,-3 0 0-15,-1-3-2 16,1 3-1-16,4-2 0 15,5 1-3-15,-5-2-8 16,-1 2 5-16,-4-2-12 16,-5 0 10-16,-10 3 8 15,0 0 1-15,0 0 2 16,-2 0-1-16,0 0-1 0,0 0-9 16,0 0 1-16,0 0 10 15,0 0 5-15,0 0-3 16,0 0-2-16,0 0-3 15,0 0-3-15,0 6 6 16,0 6 32-16,-2 2-19 16,-4 3 26-16,-6 0-17 15,-3 3 6-15,1 2-8 16,-1 2-8-16,-6 2 5 16,8-3-7-16,2-5 2 15,0-7-6-15,9-4-1 16,2-7-3-16,0 0-2 15,0 0-18-15,0 0-135 0,0 0-205 16</inkml:trace>
  <inkml:trace contextRef="#ctx0" brushRef="#br0" timeOffset="147317.498">25049 8316 115 0,'0'0'116'16,"0"0"-115"-16,0 0-1 15,0 0 7-15,0 0 2 16,0 0-9-16,0 0 5 16,0 0 15-16,0 0 1 15,6 0-4-15,-4 0 2 16,4-3-5-16,3 2-10 16,5 1-4-16,-1-2 0 15,0 2 0-15,1 0 0 16,1 0 1-16,-1 0-1 0,-6 0-4 15,1 0 3-15,-2 2-1 16,-2 2 2-16,-5-1 0 16,2 2 7-16,-2-4-3 15,0 2 0-15,0-2 2 16,0 3-6-16,0 1-4 16,0 3 3-16,0 0 2 15,0 0 6-15,0 4 18 16,-2-4-13-16,-8 2-1 15,6 2-5-15,-5-3 0 16,3 4-3-16,-8-3-2 16,5 0 3-16,-2 4 5 15,4-2 3-15,-6 0-4 16,2 3-2-16,-1-2-4 16,4 3-4-16,-1 0 2 0,5-2-4 15,4-4-2-15,0 0 5 16,0-1-1-16,0 0 1 15,0-1-4-15,0 1 2 16,0-4-4-16,13 1-25 16,3-2-1-16,-3-4 19 15,2 0-32-15,-1 0 23 16,-1-10-2-16,-4-2-14 16,-2-1 27-16,-1 0 10 15,1-1 0-15,-3-1 0 16,1 1-16-16,2-1 7 15,-5 0-2-15,0 5-4 0,0-1-5 16,-2 5 22-16,0 0 1 16,0 2 3-16,0 4 9 15,0-4 18-15,-4 1-6 16,-10 0 5-16,3-1-10 16,-4 2-5-16,1-2 4 15,1 0-4-15,-3 0-7 16,8-4-5-16,-6 2 9 15,1 0-10-15,2 0 5 16,1 2 5-16,4-2-5 16,2 1 1-16,-3 3-6 15,5-1-2-15,2 3 5 16,0-2-5-16,0 2-13 0,0-2 8 16,0 0 5-16,0-2 0 15,0-4-1-15,0 2 0 16,0 0-2-16,9 0-11 15,-3 3-3-15,6 3 3 16,1 0-4-16,0 0-6 16,3 0 1-16,-3 0 0 15,1 0 3-15,1 0-30 16,-8 5-58-16</inkml:trace>
  <inkml:trace contextRef="#ctx0" brushRef="#br0" timeOffset="148680.577">24553 9399 137 0,'0'0'32'16,"0"0"-28"-16,0 0 26 15,0 0 23-15,0 0-16 16,0 0-10-16,0-14 18 16,0 10-8-16,-7-1-12 15,3 1 7-15,-5 0-19 16,2-1-10-16,0 0 0 0,1-2-2 15,-3 5-1 1,5-1 1-16,-1 1 0 0,-4 1-1 16,7 1 3-16,-5 0 6 15,3 0 7-15,2 0-4 16,-3 0-12-16,-6 0-21 16,4 0 21-16,-1 6 0 15,-4 1 6-15,3 5-6 16,3 1-4-16,-4 2-3 15,6-1 7-15,0 1 0 16,4-5 0-16,0-5-1 16,0 1-9-16,0-3 4 15,0-2-23-15,4-1 4 16,10 0 25-16,-1 0 2 16,3 0 1-16,1 0 2 0,1-7-5 15,2-4 0-15,-4 1-11 16,-1 1 2-16,1-1 1 15,-3 0 0-15,-1 2 4 16,-6 4 1-16,1 1 2 16,-5 3 0-16,-2 0 0 15,0 0 1-15,0 0 3 16,0 0 0-16,0 0-1 16,0 0-1-16,0 0-1 15,0 0-1-15,0 0 1 0,0 0 0 16,0 0 2-1,0 0 6-15,0 0 1 0,0 0-2 16,0 0-3-16,0 0 3 16,0 0 7-16,0 0-8 15,0 0 19-15,0 0-12 16,0 0-10-16,0 9 0 16,-7 4 34-16,1 4-19 15,-8 3 8-15,-1 6-16 16,-1 1 18-16,3 0-21 15,2-3 1-15,-1-8 7 16,6-2-4-16,-1-4-9 16,5-3-2-16,2-4-6 15,0-1-40-15,0-2-141 16,0 0-79-16</inkml:trace>
  <inkml:trace contextRef="#ctx0" brushRef="#br0" timeOffset="149869.995">26015 9096 37 0,'0'0'38'16,"0"0"10"-16,0 0-4 0,0 0-22 16,0 0-8-16,0 0-12 15,0 0 15-15,0 0-1 16,0 0 9-16,0 0 0 16,0 0-8-16,0 0 2 15,0 0 0-15,0 0 0 16,0 0-16-16,0 0 2 15,0 11-1-15,0 6 13 16,0 8-4-16,-10 2 11 16,-1 4-2-16,3 5-1 15,-6-7 6-15,1-5 8 16,4-4-16-16,2-8-6 16,5-8-5-16,2-2-2 0,0-2-6 15,0 0-32-15,0-8-106 16,0-14-2-16,2 0-67 15</inkml:trace>
  <inkml:trace contextRef="#ctx0" brushRef="#br0" timeOffset="150499.751">26171 9136 91 0,'0'0'1'16,"0"0"4"-16,0 0-2 16,0 0 7-16,0 0-4 15,0 0 12-15,-41 77 22 16,39-58 0-16,-5-1 4 0,3-2-27 16,2 0 12-16,2-2-10 15,0-4-19-15,0 0 0 16,0-4-4-16,0 0 2 15,11 0-2-15,-2-2-4 16,2 1 8-16,2-5 0 16,1 0 0-16,-1 0 0 15,3 0 5-15,-1-19-5 16,1-4-6-16,-1 0 6 16,-1-1-4-16,-3 2-7 15,0 3 11-15,-8 5 0 16,-1 1 3-16,-2 3-2 0,0-3 8 15,0 1 18-15,-2-1-17 16,-12 1-3-16,3 2 8 16,-5 1 14-16,3 3 11 15,-3 2-10-15,-1 3-28 16,-4 1-1-16,3 0 18 16,1 0-19-16,-6 1 6 15,4 12-12-15,3 3-1 16,-5 12-26-16,13 6-64 15,-5 4-107-15</inkml:trace>
  <inkml:trace contextRef="#ctx0" brushRef="#br0" timeOffset="153766.723">18221 10299 268 0,'0'0'0'0,"0"0"-11"16,0 0 11-16,0 0 10 15,0 0 12-15,0 0 1 16,-18-18-9-16,11 13 9 16,3 3-22-16,-3-3 0 15,-2-2 14-15,7 6 22 16,-5-2-13-16,5 3-3 16,0 0-4-16,2 0 17 0,0 0-20 15,-2 0-14-15,2 0 0 16,0 0 0-16,-2 0 5 15,2 4-3-15,-8 16 45 16,6 11-38-16,-4 5-7 16,-3 6 1-16,-5 2-2 15,1 4 6-15,-3 2 2 16,1 3 5-16,-1-7 3 16,3-6-1-16,0-12-10 15,3-15-1-15,6-6-3 16,2-7-2-16,0 2-2 15,0-2-1-15,-3 0-19 0,5 0-125 16,0 0-83-16</inkml:trace>
  <inkml:trace contextRef="#ctx0" brushRef="#br0" timeOffset="158071.731">17793 10906 99 0,'0'0'6'16,"0"0"0"-16,0 0 58 15,0 0-39-15,0 0 17 16,0 0 1-16,-14-7 3 16,12 7-6-16,2 0 10 15,0 0 0-15,0 0-6 16,0 0-14-16,0 0-14 16,0 0-2-16,0 0-10 15,0 0-4-15,0 0-8 16,0 0-9-16,2 0 1 0,19 0 16 15,-1 0 6 1,6 0-4-16,3 0 1 0,10 0 1 16,0 0 4-16,13 0 4 15,-4 0 2-15,4 0-6 16,-8-6-2-16,-5 2 0 16,-13-1-1-16,-10 2-3 15,-12 3 3-15,-2-5 3 16,-2 5 17-16,0 0 24 15,0 0-18-15,0 0-17 16,0 0-9-16,0 0-4 16,0 0-1-16,0 0-1 15,0 0-5-15,0 0-43 16,0 0-58-16,0 0-46 16,0 8-72-16</inkml:trace>
  <inkml:trace contextRef="#ctx0" brushRef="#br0" timeOffset="165203.217">18043 11271 11 0,'0'0'36'0,"0"0"-27"15,0 0 10-15,0 0-14 16,0 0-4-16,0 0-1 16,-12-49 5-16,10 48 16 15,-3 1 13-15,5 0 9 16,-2 0-7-16,2 0-7 16,-2 0-11-16,2 0 2 15,0 0-9-15,0 0-3 0,-2 0-3 16,0 0 5-1,2 0 6-15,-7 0 4 0,3 0-20 16,-1 8 0-16,-4 6-13 16,-2 2 13-16,7-2 25 15,-8 0-24-15,8 0-2 16,-5 8 2-16,5 6 5 16,-6 11-1-16,4 5-1 15,-3 0 0-15,3-4-4 16,-6-8 0-16,10-8 0 15,-7-4 4-15,5-6 3 16,2-4-3-16,-5-2-4 0,4-3 5 16,3-5-2-1,-2 2-1-15,0-2-2 0,0 0 0 16,-3 0-25 0,5 0-54-16,0-15-17 0</inkml:trace>
  <inkml:trace contextRef="#ctx0" brushRef="#br0" timeOffset="166492.497">18635 11225 1 0,'0'0'58'0,"0"0"-53"15,0 0 5-15,0 0 4 0,0 0-12 16,0 0-2-16,-4-6-2 16,4 2 2-16,0 4 5 15,4-1 7-15,10-1-10 16,10 2 16-16,-2-3-6 15,7 3 11-15,-2 0-21 16,0 0 0-16,-2 0 6 16,-6 0 2-16,-3 0-1 15,-3 3 0-15,-4-1-5 16,-4 2-1-16,-5-3 8 16,0 6-5-16,0 6 17 15,0 5 22-15,0 4-16 16,0 0-16-16,0-2-2 0,0 1 3 15,0-1-2 1,0 0-3-16,-5-2-4 0,-6 1 4 16,0-1-5-16,-3 1 5 15,1-1-2-15,-1 1 5 16,-1-4-3-16,-3 1-4 16,3-1-2-16,1-7 2 15,-1 5 2-15,-3-1 5 16,-2 3-11-16,2-2-1 15,3-1 1-15,-1-2-1 16,3-4 6-16,3-1 5 16,6-1 10-16,4-2-7 0,0-2-3 15,0 0-11-15,0 0-4 16,0 0-9-16,0 0-20 16,0 0 26-16,0 0 1 15,0 0 6-15,14 0 5 16,3 0-3-16,6 0 1 15,-3-2 0-15,4-1 0 16,-4 2-3-16,5 1 1 16,2-2-1-16,0-1 6 15,-6 1-4-15,2 0 3 16,-5 0-3-16,-5 2-1 16,0 0-1-16,3 0 5 15,-3 0-5-15,3 0-9 0,9 0-69 16,-6 0-75-1,4-4-83-15</inkml:trace>
  <inkml:trace contextRef="#ctx0" brushRef="#br0" timeOffset="167294.56">19397 11253 59 0,'0'0'159'0,"0"0"-141"16,0 0-18-16,0 0 0 15,0 0 0-15,0 0-1 16,5-31 1-16,13 27 4 0,6 0 6 15,-2 4-4-15,9 0 8 16,3 0 0-16,-1 0-2 16,-4 0 4-16,0 0-8 15,-6 5 2-15,-13-2-1 16,0 4 1-16,-8-3 0 16,-2 2-9-16,0 6 41 15,0 6 9-15,0 6-9 16,-12 4-19-16,-3-3-16 15,-1-6-2-15,-1-5 3 16,3-6-8-16,3-1 7 16,5-4-6-16,-2 0 0 0,6-2 0 15,2-1-1-15,0 0-5 16,0 0-9-16,0 0-9 16,0 0-2-16,10 5 25 15,5 3 1-15,3-3 2 16,-1 4-2-16,6-1 0 15,-5 2 2-15,-3 2 1 16,1-4-4-16,-7 2 1 16,-3 0-1-16,1-2 0 15,-7-1 28-15,0 4 17 16,0 3 7-16,-7 4-12 16,-8 0-21-16,-3 3 1 15,3-3-7-15,-5 1-2 16,-1 1-9-16,2-6 3 15,-4 0-2-15,5-4-3 0,1-4 0 16,-6 0-58-16,3-2-45 16,-4-2-113-16,-7 2-135 15</inkml:trace>
  <inkml:trace contextRef="#ctx0" brushRef="#br0" timeOffset="168284.707">18587 11821 100 0,'0'0'6'15,"0"0"0"-15,0 0 10 16,0 0 12-16,0 0-17 16,0 0-8-16,-19 16 15 15,17-12 17-15,0 2-5 16,-2-2 24-16,2 0-16 16,-4-2-11-16,6 0-6 15,0 0-17-15,0-2-4 16,0 3-1-16,0-2 0 15,0 0 1-15,0-1 1 0,0 0 1 16,0 0 19-16,6 0-8 16,0 0-4-16,5 0 0 15,3 0 6-15,3 0 7 16,8 0-14-16,2 0 11 16,4 0-2-16,0 0-4 15,2 0-6-15,3 0 0 16,-3-2-3-16,7-3-1 15,-6 1-1-15,4 0 2 16,-5 0-3-16,5 2 1 16,-7 2-2-16,-4-2 1 15,-7 0-1-15,-7 2 0 0,-2-2 1 16,-6 0 2-16,0-1-1 16,-3 0 4-16,0 3 1 15,-2-3-1-15,0 3-4 16,0 0 1-16,0 0-1 15,0 0 0-15,0 0-1 16,0 0-1-16,0 0-8 16,0 0-113-16,0 0-165 15</inkml:trace>
  <inkml:trace contextRef="#ctx0" brushRef="#br0" timeOffset="177317.035">18867 12408 287 0,'0'0'0'0,"0"0"-42"15,0 0 42-15,0 0 19 16,0 0 2-16,0 0-5 15,0-5 7-15,-2 2 8 16,-3 1-8-16,-2 2 9 16,5-2 17-16,0 2 4 15,-2 0-32-15,-5 0-7 0,4-2 0 16,-6-1 1 0,7 3-1-16,-5-1 3 0,-1 1-3 15,4-1 3-15,4 1-2 16,-7-3-4-16,3 1-2 15,-4 1-5-15,-3-1-2 16,7-1-1-16,-4 2 1 16,-1-2 1-16,7 1-1 15,0 2 9-15,-1-2 1 16,2 2 4-16,1 0 6 16,2 0-5-16,0 0-6 15,0 0-7-15,0 0-4 16,0 0-1-16,0 0 0 15,0 0-6-15,0-2-3 16,0 2 1-16,0-2-5 0,12-2 6 16,5 0 7-16,12 2-3 15,-2 0 0-15,2 2-3 16,0 0 3-16,-4 0 3 16,-8 0-1-16,-1 4-4 15,-3 2 3-15,-3 0 3 16,-6 1-3-16,-4-3-10 15,0-1 7-15,0 2 6 16,0-4 22-16,0 5-14 16,0 6 4-16,0 7 14 15,0 2-7-15,0 6-8 16,0-4-7-16,-12 0 4 0,1-1-6 16,3-3 4-1,-6 0-3-15,1-3-1 0,-1 1-1 16,-1-3 3-16,-3 3-3 15,-2 2 1-15,2-4 0 16,-5 3-1-16,6-1-1 16,-1-2 1-16,-4 1-1 15,4-2 0-15,5-4 0 16,1 0 1-16,8-6 2 16,4-2-3-16,0-2 0 15,0 0-2-15,0 0-6 16,0 0-11-16,0 0 4 15,0 0 14-15,0 0 1 16,0 0 0-16,0 0 0 16,0 0-8-16,0 0 5 0,13 0 3 15,12 0 0-15,4-2 4 16,4 2-3-16,6 0 5 16,-6 0-2-16,-2 0 0 15,-2 0-3-15,-5 0 0 16,-6 0 3-16,-5 0 0 15,-1 0-4-15,-10 0-1 16,0 0-4-16,-2 0-6 16,7 0 10-16,-1 0-9 15,15 0-99-15,-1 0-103 16,6 2-46-16</inkml:trace>
  <inkml:trace contextRef="#ctx0" brushRef="#br0" timeOffset="178335.022">19609 12262 264 0,'0'0'0'0,"0"0"-17"15,0 0 15-15,0 0 2 16,0 0 0-16,0 0 2 15,2-26 4-15,9 22 2 16,1 0 1-16,1 0 6 16,2 0 1-16,3 2-4 15,5 0-7-15,-4 2 3 16,4 0-8-16,-3 0 5 16,-7 0 2-16,3 0-1 15,-5 8-6-15,-7-2-1 16,-2 4 1-16,3 2 40 15,-2 0-10-15,-3 4-10 0,0 0-4 16,0 6 1 0,0 1-11-16,0 4 7 0,-14-4-6 15,1 2-6-15,-1-2 5 16,-1-4 0-16,-1-2-2 16,1-3 11-16,-4 0-5 15,-1-5-10-15,5 0-2 16,-3-2-11-16,5-1 13 15,0-1 0-15,1-1 45 16,10-4-26-16,0 0-2 16,2 0-2-16,0 0-15 15,0 0-7-15,0 0-3 0,0 0-13 16,0 0-15 0,0 0 38-16,2 0 3 0,14 0-1 15,-1-2 5-15,10 0-4 16,-3 2-1-16,7 0 3 15,-1 0 1-15,-1 4 2 16,0 6-6-16,-2 2-2 16,-9-2 6-16,-3 2-1 15,-9-4 5-15,3 2-4 16,-7 4 4-16,0 2 54 16,0 7-24-16,0 2-11 15,0 0 1-15,-11-2-16 16,-7 2 6-16,-2-6-2 15,2 2-2-15,-5-3 5 16,4-3-18-16,-1-1 2 0,-3-4-5 16,8-2 0-16,1-4 7 15,-1-4-7-15,2 0-1 16,-1 0-50-16,-1-7-29 16,-1-18-111-16,-9-2-140 15</inkml:trace>
  <inkml:trace contextRef="#ctx0" brushRef="#br0" timeOffset="179752.462">20555 12284 22 0,'0'0'381'0,"0"0"-381"16,0 0 0-16,0 0 10 15,0 0 17-15,0 0 0 16,0 24-15-16,-4-6 24 16,-9 3-14-16,-3 10 6 15,-6 1-8-15,2 6 2 16,2 3-16-16,-2-5-3 16,4-6-2-16,8-8 1 0,-1-10 0 15,9-6-2-15,0-6-4 16,0 0-12-16,0 0-21 15,0 0 7-15,19 2 30 16,6 2 10-16,6-4 1 16,7 0-6-16,5 0 0 15,1 0-1-15,3 0-2 16,6 0 2-16,-6 0-3 16,-3 0-1-16,-3 0-22 15,-10-2-30-15,-6-4-31 16,-8 0 9-16,-8-9-27 15,-9-4-2-15</inkml:trace>
  <inkml:trace contextRef="#ctx0" brushRef="#br0" timeOffset="179999.903">20723 12341 233 0,'0'0'0'16,"0"0"2"-16,0 0-2 16,0 0 47-16,0 0-17 15,0 0-8-15,-25 230 28 16,19-176 22-16,-5 2-29 0,-5-2-18 16,5-8 6-1,4-12-22-15,0-13-9 0,5-14-3 16,2-7-61-16,0 0-131 15,2-22-107-15</inkml:trace>
  <inkml:trace contextRef="#ctx0" brushRef="#br0" timeOffset="180582.41">21425 12194 301 0,'0'0'24'16,"0"0"-24"-16,0 0 18 15,0 0 42-15,0 0-33 16,0 0 27-16,0 214-7 16,-10-174-6-16,4 1-5 15,-5-9-8-15,7-5 2 0,-4-9-8 16,6-6-18-16,2-7-4 16,0-4-7-16,0-1-25 15,0 0 0-15,16 0 31 16,7 0 1-16,-2 0 0 15,11 0 11-15,-3 0-1 16,4 0-6-16,8 0 2 16,-6 7 0-16,5 3-4 15,-2 3-2-15,-7 0 0 16,-4-1 0-16,-9 0 3 16,-5-2-1-16,-9-2 1 15,-2 2 24-15,-2 0 2 16,0 6 34-16,-4 1-33 15,-13 4-11-15,-6 0 5 16,3-4-24-16,-4-2 9 0,4-3-9 16,-7-2 0-16,0-3-14 15,-2-4-55-15,2-3-20 16,0 0-140-16,6-20-5 16</inkml:trace>
  <inkml:trace contextRef="#ctx0" brushRef="#br0" timeOffset="180997.537">21467 12320 348 0,'0'0'46'15,"0"0"-43"-15,0 0 52 16,0 0-20-16,0 0-35 16,0 0-2-16,0 0 2 15,0 0 10-15,9 0 9 16,2 0 18-16,11 0 1 15,3 0-7-15,-1 0-8 16,12 0-6-16,-5 0-5 16,0 0 0-16,-4 0-7 0,-2 0 0 15,-10 0 1-15,-1 2-3 16,-8-2 3-16,-1 2-1 16,-5 0-4-16,0-2-1 15,0 4 0-15,0-4 0 16,0 3-51-16,0 1-119 15,0-1-154-15</inkml:trace>
  <inkml:trace contextRef="#ctx0" brushRef="#br0" timeOffset="181868.599">19475 13144 357 0,'0'0'18'0,"0"0"-2"16,0 0 84-16,0 0-39 15,0 0-51-15,0 0-10 0,-7 6 3 16,7-2-1 0,16 2 26-16,8 2 26 0,7-2-19 15,10 0-3-15,1-2 1 16,10-4-10-16,-2 0-13 16,8 0 9-16,10 0-9 15,1 0-9-15,-9 0-2 16,-2 0 2-16,-14 0-4 15,-6-1 6-15,-11-2-3 16,-11 1 1-16,-12 2 2 16,-2 0 1-16,-2 0 8 15,0 0 11-15,0 0-8 16,0 0-2-16,0 0-10 16,0 0 0-16,0 0-3 0,0-1 0 15,0 1-12-15,0 0-45 16,0-5-110-16,0-3-141 15</inkml:trace>
  <inkml:trace contextRef="#ctx0" brushRef="#br0" timeOffset="187980.607">19682 13649 115 0,'0'0'36'0,"0"0"-11"0,0 0 37 15,0 0-5-15,0 0-20 16,0 0 5-16,0 0 3 16,0-2-12-16,0 2-10 15,0 0 9-15,0 0 5 16,0 0-10-16,0 0-6 15,0 0 4-15,0 0-1 16,0-1 1-16,0-1 2 16,0-1-5-16,0 3-7 15,0 0-7-15,0 0-8 16,0 0 0-16,0 0-6 0,0 0-6 16,0-1 0-16,14-6 11 15,8 3 0-15,-2 2-2 16,5-2 1-16,-4 4 2 15,2 0-1-15,-5 0 0 16,2 0-19-16,-9 0 17 16,0 0 3-16,0 0 0 15,-4 3 1-15,0 0-2 16,-5 1-1-16,-2 4-9 16,0 3 11-16,0 5 11 15,0 2 22-15,0-1-23 16,-4 4-3-16,-8-1 0 0,-1 0-1 15,-2 2-2-15,1-2 0 16,-3 0-3-16,-4-5 2 16,7 0-3-16,4-7-6 15,1-4 3-15,-1-2 0 16,8-2 2-16,2 0 1 16,0 0 0-16,0 0-3 15,0 0 1-15,0 0-8 16,0 0-5-16,0 0-12 15,0 0 15-15,12 0 12 16,7 0 7-16,6 0-4 16,2 0-3-16,2 0 2 15,0 0 3-15,0 0-5 0,2 8 0 16,-4 3 0-16,0-2 0 16,-8 5 1-16,0-2 2 15,-11-3-3-15,-6-2-1 16,-2-3 1-16,0 6 6 15,0 2 34-15,0 2 10 16,-8 4-37-16,-15-1 6 16,2-4-17-16,-8 2-1 15,-6-3 4-15,2-2-2 16,0-4-3-16,-5-6-5 16,0 0-22-16,5 0-59 15,4-12 0-15,6-19-140 16,8-4-91-16</inkml:trace>
  <inkml:trace contextRef="#ctx0" brushRef="#br0" timeOffset="188730.143">20721 13475 201 0,'0'0'34'0,"0"0"-31"15,0 0-3-15,0 0 32 16,0 0 0-16,0 0-26 16,-9 77 25-16,-3-47-6 15,2 2 1-15,-4 1-9 16,1 4 6-16,-1-1 7 16,1-4-21-16,-2-1 8 15,1-6-1-15,1-5 0 16,9-7 6-16,-4-7-2 15,6-3 1-15,2-3-21 16,0 0-19-16,0 0-1 16,0 0 15-16,0 0 8 15,10 0-3-15,-2 0 1 16,5 0 3-16,1 2 3 16,1 0 3-16,1 0-4 0,6 2-5 15,-2 2 9-15,7 0 1 16,9 0 1-16,-3 0-2 15,5-1-7-15,-4-3-3 16,-3 1-7-16,-5-3 7 16,-1 0 5-16,-7 0-3 15,-1 0 0-15,4 0-2 16,-5 0-15-16,-1 0-23 16,-7-5-25-16,4-4-18 15,-3 1 3-15,-7 0-8 0,-2 0-41 16</inkml:trace>
  <inkml:trace contextRef="#ctx0" brushRef="#br0" timeOffset="189097.598">20885 13614 76 0,'0'0'181'0,"0"0"-175"16,0 0-6-16,0 0 23 15,0 0-5-15,0 0-12 16,-4 162 9-16,0-118 28 16,-7 2-4-16,1 0 1 15,-3 0 2-15,5-7-5 16,-4-9-18-16,1-9-16 16,7-8-3-16,2-12-1 15,2-1-107-15,0 0-73 16</inkml:trace>
  <inkml:trace contextRef="#ctx0" brushRef="#br0" timeOffset="189960.665">21598 13337 253 0,'0'0'0'0,"0"0"3"15,0 0 5-15,0 0 13 16,0 0-18-16,0 0 27 16,-2 112 11-16,2-76 2 15,-4 10 0-15,-3 5 11 16,1 0-6-16,-2-2-21 15,4-5-9-15,-5-12 2 16,5-7-2-16,2-12-8 16,0-5 0-16,2-8-4 15,0 0-6-15,0 0-4 16,0 0-12-16,0 0-18 0,0 0 32 16,0 0-6-16,2-2 8 15,13-4 8-15,3 0 0 16,7-1-3-16,4 2-1 15,2-1-2-15,5 4-2 16,-3 2 0-16,-2 0-2 16,-2 0-1-16,-2 0 1 15,-5 0-8-15,-11 4 3 16,-2 0 7-16,-7-2 3 16,0 4-3-16,-2 4 7 15,0 4 11-15,0 6-7 16,0 2 12-16,-2 0-3 0,-13 2-4 15,-1-4 7 1,-1-2 0-16,-4-4 3 0,1-3-12 16,3-6-14-16,-6 1-3 15,-2-6-12-15,3 0-14 16,-7 0-76-16,1-22-54 16,1-6-30-16,0-8-81 15</inkml:trace>
  <inkml:trace contextRef="#ctx0" brushRef="#br0" timeOffset="190477.507">21614 13458 332 0,'0'0'4'0,"0"0"-1"15,0 0 9-15,0 0 5 0,0 0-14 16,0 0 17-16,-4 0 29 16,4 0-9-16,0 0-13 15,4 0 4-15,16 0 26 16,11 0-17-16,10 0-10 16,5 0-17-16,3 7 1 15,3 0-5-15,-10 0-4 16,-7-3-2-16,-8-2-2 15,-4-2 0-15,-15 2 6 16,-1-2 6-16,-3 0-1 16,-4 0-1-16,0 0 2 15,0 0-5-15,0 0-5 16,0 0-3-16,0 0-2 0,0 0-38 16,0-8-33-1,0-6-75-15,0 4-277 0</inkml:trace>
  <inkml:trace contextRef="#ctx0" brushRef="#br0" timeOffset="196990.452">22739 13321 250 0,'0'0'30'0,"0"0"-28"16,0 0 62-16,0 0-7 15,0 0-31-15,0 0 1 16,0 0 14-16,-24 0 0 0,19 0 1 16,-4 0-2-16,5 0 3 15,-7 0-11-15,4 0-10 16,-2 0-6-16,-2 0 5 15,5 0-7-15,-6 0 4 16,1 4-7-16,-3 8-11 16,6 2-2-16,-5 0 2 15,-1 4-8-15,1 4 8 16,1 6 17-16,1 8-1 16,5 9-12-16,-6 2 2 15,8 6 1-15,-3-5-5 16,7-2 2-16,0-7-3 0,0-6 2 15,0-9-2-15,0-6-1 16,0-7 0-16,0-4-4 16,5 0-7-16,1 2-13 15,8-3 8-15,1 2 7 16,3-4 9-16,3-1-1 16,-6-3 3-16,1 0-4 15,1 0-5-15,4-3-7 16,-11-7 3-16,9 0 9 15,-9-4 4-15,2 0-2 16,-1-2 0-16,2-3-2 16,-6 4 2-16,2 3 0 15,-7 0-4-15,5 4-2 16,-5 0 4-16,0-1 1 16,-2 4 1-16,0-5 0 0,0-3 1 15,0 1 3-15,0-3-1 16,-2 2 1-16,-9 6 3 15,-5-1-2-15,3 1 10 16,-3 3 4-16,-8 3-11 16,6-2-6-16,-7 3 7 15,8 0-3-15,1 0-4 16,1 0-4-16,1 0 2 16,3 3-4-16,9 6-25 15,0 3-75-15,2-1-104 16,0-6-197-16</inkml:trace>
  <inkml:trace contextRef="#ctx0" brushRef="#br0" timeOffset="197940.08">23214 13345 130 0,'0'0'465'0,"0"0"-461"16,0 0 9-16,0 0 48 0,0 0-61 15,0 0-10-15,-16 0-2 16,30 0 12-16,-1 0 2 15,9 2 0-15,3 2 7 16,4 0-1-16,2 0-2 16,3 1-3-16,-3 0-2 15,9-2 1-15,-7 2-1 16,5-1-1-16,-9-2 1 16,-11 2 0-16,-3-2-1 15,-3 0 0-15,-10 0 1 0,-2-2-1 16,0 2 3-1,0-2 5-15,0 4-1 0,0 2-7 16,0-2-2-16,0 3 2 16,0 6 34-16,0 7 11 15,0 0-33-15,-4 4 4 16,-8 2 6-16,-1 1-11 16,-3 6 0-16,3 3-1 15,-3-2-4-15,1 3-1 16,1-5 5-16,1-3-3 15,0-2 2-15,-1-5-1 16,3-4-3-16,7-6-3 16,-4-5-2-16,8-7 0 15,0 0-12-15,0 0-94 16,0 0-99-16,8 0-169 0</inkml:trace>
  <inkml:trace contextRef="#ctx0" brushRef="#br0" timeOffset="199057.251">24255 13337 304 0,'0'0'0'15,"0"0"-12"-15,0 0 12 0,0 0 12 16,0 0-6 0,0 0-1-16,133 4 9 0,-110 2-10 15,-8-1 5-15,-1 2 7 16,-8-1-10-16,1 1-1 15,-5-1 10-15,-2 5 7 16,0 1-5-16,0 2 79 16,0 4-49-16,0 4-12 15,-13 2 19-15,-5 8-25 16,-3 3 4-16,2 2 7 16,3 2-22-16,-6-2 10 15,6-2-14-15,1 1-5 16,3-4 2-16,6-3-7 15,-3 2-4-15,7-7 0 0,2-2-2 16,0-1-2-16,0-4-4 16,0 4-1-16,11-2-2 15,4-3-17-15,1-4 25 16,-3-3-10-16,5-6 11 16,0-3-18-16,2 0-21 15,-4-6 15-15,3-8 26 16,2-2-1-16,-3 0 1 15,-3 0-7-15,-1 0-10 16,-1 0 2-16,-9 2 3 16,3 0 3-16,-7 2-5 15,0 0 1-15,0 0 13 16,0 0 2-16,0-2 4 0,0-2-1 16,-11-2-2-16,-5-4 1 15,-4-2-4-15,-2-1 3 16,1 6-3-16,2 2 3 15,3 2 2-15,-1 4 9 16,-4 1-3-16,3 2 2 16,1 0 12-16,-8 2-19 15,5 0 16-15,-6 1 4 16,1-6-20-16,0 1-6 16,3-3-6-16,0 2 6 15,6-1-1-15,5 4 4 16,4 1-6-16,-2-2 3 0,3-1-2 15,-1 0 2 1,5 4-2-16,2-1-1 0,0 7 2 16,0-1-2-16,0-5-2 15,0-1-2-15,0-6 4 16,0 3-2-16,7-3-3 16,1 5-2-16,1-1 2 15,3 3-11-15,-6 4-15 16,5 2-10-16,-4 0 40 15,4 0-2-15,2 0 2 16,3 0 4-16,7 0 6 16,-6 0-6-16,8 4-7 15,-5 6-46-15,-3 8-112 16</inkml:trace>
  <inkml:trace contextRef="#ctx0" brushRef="#br0" timeOffset="201989.144">20607 14315 345 0,'0'0'0'0,"0"0"8"16,0 0 33-16,0 0 51 16,0 0-60-16,0 0 9 15,-11 0 27-15,11 0-7 16,0 0-1-16,-2 0-5 0,2 0-8 16,0 0-15-16,0 0-15 15,0 0-1-15,0 0-7 16,0 0-2-16,0 0 1 15,0 0-1-15,0 0-7 16,0 0 0-16,0 0-6 16,11 0 5-16,16 0 1 15,10 4 8-15,17 2-4 16,2-2-2-16,2 0 0 16,-1 0 0-16,1-4 0 15,-4 2-2-15,-7 0 2 16,-7-2 0-16,-9 0-2 0,-14 0 2 15,-3 0-2 1,-7 2 1-16,-5-2 0 0,-2 0 1 16,0 0 1-16,0 0 2 15,0 0-2-15,0 0-1 16,0 0-2-16,0 0 0 16,0 3-2-16,0-2-29 15,0 7-48-15,0 6-191 16,-2 4-255-16</inkml:trace>
  <inkml:trace contextRef="#ctx0" brushRef="#br0" timeOffset="203069.832">19665 14708 338 0,'0'0'6'0,"0"0"-2"16,0 0 58-16,0 0 8 15,0 0-48-15,0 0 14 16,-12 0 8-16,12 0-24 16,0 0-9-16,0 0 0 15,0 0-11-15,0 0-1 16,0 0-6-16,21-4 7 0,1-2 3 15,9-2-2-15,5 2 0 16,-3 2-1-16,5 4 3 16,-5 0-3-16,5 0 4 15,-9 0-5-15,-11 3 2 16,-3 4 0-16,-5 1 0 16,-8 5-2-16,-2 5 2 15,0 1 41-15,0 5-4 16,0 1-25-16,-4-7-2 15,-8 0-7-15,-1-4 2 16,-1-6-2-16,-3-2-4 16,5-4-14-16,-1 1 14 15,13-3 4-15,0 2 7 16,0-2-4-16,0 0-7 16,0 0 0-16,0 0-4 0,0 4-9 15,0-2-3-15,0 5-4 16,4 3 15-16,21 4 5 15,2 3 0-15,4 0 1 16,-2 2 0-16,-4-5 2 16,-8-1-3-16,-3 1 0 15,-1-1 0-15,-9 0-5 16,3 1-8-16,-5-4 13 16,-2 4 46-16,0 0-6 15,0 0-12-15,-9 6-3 16,-6-2-8-16,-3-1-15 15,-9 0 6-15,-2 6-8 0,-4-10 0 16,-1 0 0-16,3-5 0 16,11-4-7-16,0-4-28 15,0 0-70-15,7-12-26 16,-3-18-137-16</inkml:trace>
  <inkml:trace contextRef="#ctx0" brushRef="#br0" timeOffset="203705.485">21108 14751 216 0,'0'0'54'16,"0"0"-52"-16,0 0-2 15,0 0 57-15,0 0-27 16,0 0-20-16,-29 7 19 16,18 6 2-16,-4 3-6 15,-3 2 13-15,-7 4-3 16,0 2-4-16,4 4-11 15,-6 1-11-15,2 0-8 16,5-1-1-16,0-4 0 16,4-2 1-16,10-8 4 15,-1-6-5-15,7-4-5 0,0-2 4 16,0 0-11 0,0 3-5-16,13 1 11 0,12 1 5 15,8-1 1-15,5 2-7 16,3-4 0-16,3-4 6 15,3 0 2-15,2 0 6 16,-2 0-6-16,-1-4-1 16,4-4 0-16,-6 2-2 15,-9 2-36-15,2-4-7 16,-18 4-10-16,-5-4-26 16,-3-2-11-16,-11 4-57 15</inkml:trace>
  <inkml:trace contextRef="#ctx0" brushRef="#br0" timeOffset="203978.993">21253 14861 235 0,'0'0'47'16,"0"0"-47"-16,0 0 0 15,0 0 67-15,0 0-25 16,0 0-12-16,-44 162 34 16,28-114 6-16,-7 4-16 15,6 5-29-15,-3-10-16 16,0 0 7-16,6-19-13 0,10-7-6 16,2-20 3-1,2-1-139-15,0-26-149 0,20-24 156 16</inkml:trace>
  <inkml:trace contextRef="#ctx0" brushRef="#br0" timeOffset="204504.539">21944 14589 314 0,'0'0'54'0,"0"0"-51"0,0 0-3 16,0 0 66-16,0 0-63 16,0 0 37-16,-5 105-3 15,-12-60 31-15,-10 3-32 16,2-2-5-16,-4 0 11 15,7-4-27-15,0-8 4 16,6-10-9-16,14-10-10 16,-5-12-2-16,7-2-4 15,0 0-22-15,21 0-30 16,10 0 55-16,2 0 3 0,5 2 8 16,4 3-1-16,-1 1-1 15,-8-2-2-15,-2 5-4 16,-6 1 0-16,-6 2-6 15,-7-1 6-15,-1-4 7 16,-9 1-7-16,-2 0 11 16,0 4 29-16,0 3-7 15,-2 0-14-15,-14 3 2 16,-6-6-17-16,0 1 5 16,-3-3-9-16,-4-2-16 15,4-1 10-15,-4-7-15 0,-2 0-53 16,3 0-73-1,-1-11-37-15,0-13-19 0</inkml:trace>
  <inkml:trace contextRef="#ctx0" brushRef="#br0" timeOffset="204751.347">21910 14779 318 0,'0'0'0'16,"0"0"-24"-16,0 0 24 15,0 0 5-15,0 0 23 0,0 0 0 16,130 0 2-16,-92 0-6 16,-5 0-11-16,-2 0 1 15,5 0-11-15,-3 0-3 16,0 0-4-16,6 0-74 15,-1-2-67-15</inkml:trace>
  <inkml:trace contextRef="#ctx0" brushRef="#br0" timeOffset="205273.592">23025 14499 134 0,'0'0'231'0,"0"0"-226"15,0 0-5-15,0 0 64 16,0 0-33-16,0 0-22 16,-125 173 19-16,107-118 8 0,-7 5 8 15,8 2-4 1,-6 2 20-16,9-5-22 0,6 0-12 16,6-11-15-16,2-9 3 15,0-16-14-15,0-9 0 16,10-10-10-16,13-4-27 15,2 0 37-15,-1-7 0 16,3-18 0-16,-3-5-7 16,-4 4-36-16,-1-2 21 15,-13 4 15-15,-4 0-9 16,-2-5 8-16,0 6 7 16,-13-4 1-16,-7 6 2 15,-9 0 2-15,4 10 1 16,5 3 1-16,-2 2 7 15,4 4-3-15,5 2-10 0,9 0-54 16,-2 0-111-16,6 8-141 16</inkml:trace>
  <inkml:trace contextRef="#ctx0" brushRef="#br0" timeOffset="205741.713">23408 14650 610 0,'0'0'54'16,"0"0"-33"-16,0 0-19 15,0 0 33-15,0 0-35 16,0 0-2-16,76 6 2 16,-32-4 1-16,10 0 2 15,-6-2-1-15,-3 2 0 16,-1 0-2-16,-6 2 1 16,-5 2 0-16,-4-1-1 15,-8 0 0-15,-7 1 0 16,-12-6 0-16,-2 6 0 0,0 2 1 15,0 6 69-15,0 11-15 16,-16 4-31-16,-5 6 2 16,0 7-7-16,3 0-10 15,-7 0 3-15,3 2-11 16,4-6 0-16,3-4-1 16,1-1-3-16,8-10-10 15,-1-1-42-15,7-12-84 16,0-10-157-16,7 0-34 15</inkml:trace>
  <inkml:trace contextRef="#ctx0" brushRef="#br0" timeOffset="206584.942">24413 14572 315 0,'0'0'35'0,"0"0"-35"0,0 0-16 16,0 0 2-1,0 0 6-15,0 0 1 0,48-2 7 16,-38 2 15-16,-8 0 10 16,2 4 0-16,3 5 19 15,-5-1 2-15,0 5-13 16,-2 3-1-16,0 4 3 16,0 2 18-16,0 5-7 15,-6 2-1-15,-10 1 6 16,-4 1-20-16,2 2-6 15,-7 4-6-15,6-1-11 16,-8 1 8-16,4 6-10 16,4 0-2-16,1 1 0 15,4 0 1-15,1-7-2 16,11-7-1-16,-5-3-1 0,7-13-2 16,0-5-4-16,0 0 3 15,0-5-7-15,9 0-17 16,11-2 5-16,5-2 16 15,1 0-5-15,3 0 5 16,0-14-38-16,0-7-21 16,-2-3 42-16,-7-3 9 15,-5 0-13-15,-3-1-7 16,-10 2 20-16,-2 7 13 16,0-2 4-16,-2 4-3 15,-16-4 13-15,-11-4-8 16,-2-2 1-16,-7 0 2 15,0 0 3-15,7 3 0 16,2 8 6-16,9-3-6 0,-1 8 34 16,6 1-44-16,7 2 10 15,-2 2 5-15,8 2-15 16,2-5-2-16,0 1-4 16,0 0 2-16,0-2-4 15,0-2-1-15,0-2 4 16,14-1-1-16,1-3 3 15,-1-3-2-15,3 3-11 16,1 2 9-16,2 2-24 16,-6 4 2-16,-6 4 5 15,6 2-4-15,-3 4-9 16,4 0-61-16,10 6 41 0,-5 17-3 16,3 4-168-16</inkml:trace>
  <inkml:trace contextRef="#ctx0" brushRef="#br0" timeOffset="207329.186">21692 15434 426 0,'0'0'59'16,"0"0"-40"-16,0 0-10 15,0 0 84-15,0 0-61 16,0 0-30-16,-13 0 1 16,42 0 21-16,15 4 26 15,18 6-3-15,10 3 4 16,6-3-19-16,-4-2-24 15,-12-7-2-15,-5 3-5 16,-12-4 1-16,-9 0-2 16,-18 0-2-16,-7 0 1 15,-7 0 0-15,-4 0-9 0,0 0-28 16,0 0-44 0,0 4-70-16,-17 15-223 0</inkml:trace>
  <inkml:trace contextRef="#ctx0" brushRef="#br0" timeOffset="208366.305">19680 15705 317 0,'0'0'15'0,"0"0"-14"16,0 0 55-16,0 0 52 16,0 0-65-16,0 0-22 15,-15 1 6-15,15-1-8 16,0 0-18-16,0 0-1 16,0 0-13-16,13 0 7 15,12 0 6-15,4 0 5 16,4 0 0-16,-2 5 2 15,9 0 7-15,-9 8-1 16,-2-7-2-16,-4 7-2 16,-10-6-4-16,-3 0 0 0,-8 0 12 15,0-1 5-15,-4 4 8 16,0 3 6-16,0 0-17 16,-2 7-7-16,-14 1-4 15,-1-1-7-15,-1-2-1 16,-2-4 0-16,11-5-9 15,0 0 5-15,7-8-2 16,2-1 1-16,0 0-34 16,0 0-19-16,0 7 38 15,18 3 6-15,20 4 14 16,-3 2 5-16,5-2-5 16,3 0 4-16,-14-2-3 15,-7-2-1-15,-11 0-1 16,-2-6-10-16,-7 4 11 15,-2 0 21-15,0 0 35 0,0 7-9 16,0 2-21-16,-11 1-12 16,-9-2-9-16,-3 0 5 15,-6-2-8-15,-2-4-2 16,2-1 0-16,8-3-4 16,0-5-14-16,8-1-28 15,6 0-83-15,0-7-61 16,3-12-124-16</inkml:trace>
  <inkml:trace contextRef="#ctx0" brushRef="#br0" timeOffset="208916.687">21095 15905 296 0,'0'0'0'15,"0"0"-2"-15,0 0 2 16,0 0 87-16,0 0-45 16,0 0-12-16,-58 22 14 15,47-7 15-15,-5-3-26 16,1 6 2-16,1-3 0 16,-1 6-22-16,1 1-5 15,-1 0-8-15,6 0 0 16,2 0 8-16,0-8-8 15,7-4 0-15,-2-6 4 16,2-4-4-16,0 3-6 16,0-1-16-16,13 0 22 15,14 4-2-15,4 1 2 16,10-1 0-16,5 2 2 0,8 1 1 16,0-5-3-16,-6-2-2 15,2-2-1-15,-11 0-4 16,-3 0 5-16,-9 0-24 15,-7 0-33-15,-5-6 9 16,-1-5-28-16,-3-5 6 16,-9-4-48-16,-2 0-89 15</inkml:trace>
  <inkml:trace contextRef="#ctx0" brushRef="#br0" timeOffset="209185.117">21367 15899 275 0,'0'0'19'16,"0"0"0"-16,0 0-7 16,0 0 26-16,0 0-10 15,0 0-7-15,-52 144 21 16,37-95 3-16,-1-1-4 15,1-4-7-15,-1-2-18 16,3-6-6-16,9-5-10 16,-4-7-6-16,8-7-47 15,0-8-62-15,0-9-43 0,12 0-34 16</inkml:trace>
  <inkml:trace contextRef="#ctx0" brushRef="#br0" timeOffset="209702.598">22036 15798 218 0,'0'0'0'0,"0"0"0"16,0 0 96-16,0 0-38 16,0 0-35-16,0 0 9 15,0 98 13-15,0-58 2 16,-12 4-18-16,-1 6-3 16,-3-6 6-16,5-4-18 15,5-10-11-15,-2-14 5 16,6-5-8-16,2-9-1 15,0-2-19-15,4 0-17 16,21 0 30-16,8 0-17 16,6 0 24-16,5-2 23 0,0 2-23 15,8 0 7-15,-9 0-7 16,-3 0 0-16,-16 0-5 16,-2 2 4-16,-15-2 1 15,-2 4 0-15,-5-2 3 16,0 5 34-16,0 5 24 15,-5 2-46-15,-11 4-8 16,1-1 4-16,-3-3-11 16,-7-4 0-16,-2-1-9 15,-2-5-40-15,0-4-28 16,-4 0 10-16,0-1-99 16,-1-17-9-16</inkml:trace>
  <inkml:trace contextRef="#ctx0" brushRef="#br0" timeOffset="209924.349">22007 15912 238 0,'0'0'224'0,"0"0"-224"15,0 0-75-15,0 0 70 16,0 0 5-16,0 0 26 15,160 1-13-15,-106 4-7 16,-6-5-6-16,8 0-25 16,-2 0-47-16,-2-13 24 15,2 1-52-15,0-2-52 0</inkml:trace>
  <inkml:trace contextRef="#ctx0" brushRef="#br0" timeOffset="210421.538">23214 15559 391 0,'0'0'57'0,"0"0"-56"16,0 0 90-16,0 0-11 15,0 0-56-15,0 0-9 16,-145 166 15-16,120-110 5 16,6 6-5-16,-6 0 1 15,9 3-8-15,7-1-1 16,7-2-16-16,2-8-4 15,0-14-2-15,9-12-1 16,18-12-6-16,4-14-19 16,-2-2-1-16,9-15-18 0,-5-18 45 15,-4-5-1 1,-9 2-7-16,-7 6-20 0,-5 6 9 16,-8 4 13-16,-2 0 6 15,-25 2 9-15,-7 2-2 16,1 2 1-16,1 4 5 15,4 2-9-15,10 6-4 16,5-1-7-16,7 2-66 16,6-7-95-16,0-2-51 15,27-7 55-15</inkml:trace>
  <inkml:trace contextRef="#ctx0" brushRef="#br0" timeOffset="210809.398">23719 15681 566 0,'0'0'33'0,"0"0"-25"16,0 0 61-16,0 0-35 15,0 0-34-15,0 0 0 16,79-4 6-16,-37 4 3 15,5 0-8-15,4-2 4 16,-8 2-4-16,-8 0 0 16,-4 0-1-16,-8 0-7 15,-10 0 1-15,-7 0 6 0,-6 0 5 16,0 2 13-16,0 8 50 16,0 7 7-16,-6 10-49 15,-15 7 2-15,2 3-10 16,1-2 1-16,-5 1-11 15,6-1-2-15,1-3-6 16,3-2-2-16,9-2-2 16,-4-6-32-16,6-8-37 15,2-8-58-15,0-6-146 16,0 0-91-16</inkml:trace>
  <inkml:trace contextRef="#ctx0" brushRef="#br0" timeOffset="211484.135">24704 15601 18 0,'0'0'20'0,"0"0"-11"16,0 0 39-16,0 0 10 16,0 0-12-16,0 0 49 0,79 54 38 15,-84-26-41-15,-15 5-8 16,-7 5-34-16,-2 4 1 16,0-5-10-16,2 7-9 15,6 1-13-15,0-4-8 16,5 0-2-16,5-2 1 15,5-3-10-15,4-11 0 16,2-2-1-16,0-10-1 16,0-3-2-16,0-2-4 15,0-4-8-15,13 1-24 16,3-5 9-16,1 0-16 16,3 0-54-16,1-3 56 15,-2-13 21-15,-3-5-42 16,-7-8-1-16,-7-1 36 15,-2-4 3-15,0 6 13 0,-11-2 15 16,-11 6 7-16,-7-2 25 16,-5 2-7-16,-1-5 1 15,-8 2 13-15,5-4-7 16,5 5-8-16,10 6 11 16,6 3-4-16,11 0-22 15,-4 5 19-15,8 0-26 16,2 5-2-16,0-2-7 15,0 1-1-15,14-2 8 16,3 4 0-16,8 0 1 16,-3 0 3-16,5 2 3 15,0 0 1-15,-1-2-3 0,1-2-5 16,-7 4-11-16,3-5-18 16,-8 3-27-16,1 6-12 15,-3 0 13-15,1 5-56 16,-3 21 25-16</inkml:trace>
  <inkml:trace contextRef="#ctx0" brushRef="#br0" timeOffset="212211.179">22786 16427 372 0,'0'0'91'0,"0"0"-59"16,0 0 58-16,0 0-9 15,0 0-32-15,0 0-19 16,-2 0 3-16,2 0-6 16,11 0-9-16,18-4 22 15,13 2 3-15,7-1-17 16,9 0-2-16,7 0-18 15,-5 0-1-15,2 0-5 16,-4 2 2-16,-8 0-1 16,-15 1-1-16,-13 0 2 15,-8-3-2-15,-12 3 0 0,-2 0-1 16,0 0-14-16,0 0-23 16,0 0-65-16,-4 0-183 15</inkml:trace>
  <inkml:trace contextRef="#ctx0" brushRef="#br0" timeOffset="-214434.116">25799 10110 248 0,'0'0'126'0,"0"0"-119"16,0 0 2-16,0 0 57 15,0 0-14-15,0 0-18 16,0 0-10-16,0 0-2 16,0 0 10-16,0 0 7 15,0 0 9-15,0 8-19 16,0 23-5-16,0 10 9 16,-5 16-13-16,-6 5-3 15,-7 0 1-15,0 4 6 16,0-2-22-16,-4-6 15 15,0-10-7-15,1-9 4 0,2-13-10 16,7-12-2-16,6-10-2 16,1-4-36-16,5-2-116 15,0-29-157-15,21-11-71 16</inkml:trace>
  <inkml:trace contextRef="#ctx0" brushRef="#br0" timeOffset="-213933.321">26284 10203 344 0,'0'0'39'0,"0"0"-37"15,0 0 7-15,0 0-1 16,0 0-8-16,0 0 27 16,78 0-7-16,-53 9 9 15,-6 4-8-15,2 2 7 16,-3-1 5-16,-7 3-10 16,-5-1-12-16,-2 4 9 15,-4 2-6-15,0 8 35 16,0-2-20-16,-17 3 4 0,-5-2-17 15,-5-1-7 1,-7-2 7-16,1-3-14 0,2-1 4 16,2-5-5-16,0-2 3 15,12-6-4-15,5-3 2 16,3-3-2-16,9-3-7 16,0 0-12-16,0 0 4 15,0 0 4-15,15-3 11 16,8 0 0-16,-1 3 0 15,10 0 0-15,-1 0 0 16,2 0 1-16,7 0-1 16,3 0 0-16,-1 0-3 0,2 0-107 15,-3-3-145-15</inkml:trace>
  <inkml:trace contextRef="#ctx0" brushRef="#br0" timeOffset="-213398.169">26942 10132 331 0,'0'0'121'15,"0"0"-111"-15,0 0 9 0,0 0 102 16,0 0-61-16,0 0-23 16,118-6 7-16,-91 14-26 15,-1 4-12-15,-8 0-6 16,-3-2 0-16,-8 0-3 16,0-1 3-16,-7 3 0 15,0 7 20-15,0 10 17 16,-23-1-19-16,1 2-15 15,-4-4 7-15,3-8-18 16,3 1 8-16,5-8-3 16,7-5 0-16,6-6-5 15,2 0-15-15,0 0-36 0,8 0-24 16,11 8 81 0,8 4 2-16,2 7 2 0,-2-2 3 15,0 4 1-15,-10-2-6 16,-3-3 8-16,-3 0-4 15,-11-1 11-15,0-1 23 16,0 1 18-16,-13 6-27 16,-14-2-5-16,-2-1-10 15,0 0-13-15,0-7 8 16,2-6-9-16,2-4-27 16,6-1-46-16,5 0-59 15,12-4-121-15,2-16-85 16</inkml:trace>
  <inkml:trace contextRef="#ctx0" brushRef="#br0" timeOffset="-213031.356">27761 10026 329 0,'0'0'45'0,"0"0"-44"16,0 0 116-16,0 0-34 0,0 0-42 15,0 0-4-15,-84 138 6 16,55-99-21-16,4-5 7 16,5-4-2-16,5-9 11 15,8-6-17-15,4-3-21 16,3-2-34-16,0 2 0 15,25 2 34-15,4-2 4 16,14-1 14-16,-1-3 0 16,4 1-6-16,8-1-4 15,-7 0-8-15,-1-3-6 16,-3-4-10-16,-5 1-58 16,-7-2-35-16,-4 0-72 15,-10-6-23-15</inkml:trace>
  <inkml:trace contextRef="#ctx0" brushRef="#br0" timeOffset="-212829.056">27917 10117 394 0,'0'0'61'0,"0"0"-58"15,0 0 30-15,0 0 59 16,0 0-41-16,0 0-18 15,-113 348 8-15,99-298-26 16,5-12-12-16,5-9-6 16,4-15-12-16,0-13-191 15,20-1-79-15</inkml:trace>
  <inkml:trace contextRef="#ctx0" brushRef="#br0" timeOffset="-212451.57">28367 10104 400 0,'0'0'43'0,"0"0"3"16,0 0 88-16,0 0-75 15,0 0-47-15,0 0-11 16,-89 195-1-16,89-187-42 0,12 2 42 15,9 2-2-15,13 2 2 16,-1 0-15-16,1 5 15 16,0-2 0-16,-13-1 2 15,-5-1-2-15,-7-7 2 16,-7 5 0-16,-2 5 7 16,0 4 13-16,-6 5 39 15,-17-2-13-15,4 1-21 16,-6-6-12-16,5-2 2 15,-3-6-17-15,4-3 0 16,-8-7-36-16,2-2-90 16,0 0-103-16,4-21-22 0</inkml:trace>
  <inkml:trace contextRef="#ctx0" brushRef="#br0" timeOffset="-212275.611">28336 10182 323 0,'0'0'75'0,"0"0"-69"15,0 0 26-15,0 0 45 16,0 0-64-16,0 0-13 16,223-11-20-16,-178 11-63 15,-3 0-35-15,-9 0-92 0</inkml:trace>
  <inkml:trace contextRef="#ctx0" brushRef="#br0" timeOffset="-211901.448">29178 9994 320 0,'0'0'42'16,"0"0"-4"-16,0 0 84 16,0 0-14-16,0 0-64 0,0 0 16 15,-160 395-7-15,149-349-21 16,9-10-30-16,2-16-2 16,0-5 0-16,19-9 12 15,18-5 0-15,5-1-12 16,0 0-2-16,-6-16-5 15,-5-10-6-15,-9 2 3 16,-8-4-10-16,-10 4 20 16,-4 4 6-16,0-2 7 15,-14 3 5-15,-12 4-16 16,-3-1-2-16,-5 6-43 16,3 8-14-16,-3 2-115 15,3 0-57-15</inkml:trace>
  <inkml:trace contextRef="#ctx0" brushRef="#br0" timeOffset="-211277.406">29647 10134 436 0,'0'0'125'0,"0"0"-115"15,0 0 31-15,0 0 29 16,0 0-65-16,0 0-5 16,-14-30-5-16,28 22 4 15,1 2-3-15,-1 3 3 16,5 3 1-16,6 0 9 15,2 0 22-15,8 0-21 0,5 0-6 16,1 0-2-16,1 0-1 16,-9 1-1-16,-4 5-1 15,-11 0-2-15,-7-2-5 16,-7 0 8-16,1 0 13 16,-5 1 35-16,0 4 2 15,0 9-9-15,-7 6 18 16,-11 12-22-16,-1 4-4 15,-6 3-5-15,0 2-11 16,6-1 0-16,-4-2-10 16,7-7-4-16,3-7 0 15,7-3-6-15,-4-10 2 0,8-3-4 16,2-10-42-16,0-2-47 16,0 0-50-16,12 0-181 15,9-11 111-15</inkml:trace>
  <inkml:trace contextRef="#ctx0" brushRef="#br0" timeOffset="-210652.486">30451 10064 362 0,'0'0'8'0,"0"0"-2"15,0 0 30-15,0 0-9 16,0 0-7-16,0 0-7 16,91 36-1-16,-89-28 32 15,-2 1 30-15,0 5 22 16,0 8-18-16,-22 7 13 16,-5 11-49-16,-4 5-5 15,0-1-13-15,2 0-12 16,4-2-6-16,8-10 2 15,-2-4-3-15,11-2-1 16,1-2-1-16,5-6-3 16,2-1-4-16,0-2 2 15,0-3-10-15,11 2 11 16,7-1 0-16,4-3 1 0,0-4 0 16,3-5-15-16,0-1 11 15,-2 0-7-15,2-6-9 16,-2-9-7-16,-7-8 19 15,-3 0-9-15,-13-2 0 16,0-5-4-16,0-4 6 16,-13-4 9-16,-12-7 6 15,-4-5 0-15,-4-3 1 16,-3 4 5-16,7 9-6 16,7 8 2-16,1 8 14 15,8 4-7-15,4 7-7 16,9 2 2-16,0 3-4 15,0 0-6-15,0-2 4 0,0-3-3 16,16-2 4-16,2 3 2 16,1-3-2-16,4 4 1 15,2-1-3-15,-4 4-2 16,2 6-24-16,4 2-54 16,-5 2-74-16,1 22 10 15,-8 4-77-15</inkml:trace>
  <inkml:trace contextRef="#ctx0" brushRef="#br0" timeOffset="-208949.483">29535 10762 370 0,'0'0'82'15,"0"0"-63"-15,0 0 64 16,0 0 9-16,0 0-30 16,0 0-26-16,-27 0-10 15,27 0 6-15,0 0 21 16,0 0 19-16,0 0-21 15,0 0-12-15,0 0-18 16,0 0-17-16,12 0-1 16,19 8-3-16,22 6 20 15,7-2-12-15,12-2-6 0,-3 0 2 16,-3 0-4-16,-3 3 0 16,-14-2-1-16,-11-1 0 15,-11-2-4-15,-12-2 2 16,-9-4-2-16,-4-2 1 15,-2 0 4-15,0 0 0 16,0 2-1-16,-4-2-49 16,-21 0-48-16,-10 0-70 15,-7 3-327-15</inkml:trace>
  <inkml:trace contextRef="#ctx0" brushRef="#br0" timeOffset="-208120.818">25917 11383 198 0,'0'0'39'15,"0"0"-16"-15,0 0 25 16,0 0 31-16,0 0 19 16,0 0-31-16,0 154-10 15,-5-108-2-15,-13 4-19 16,-2 4 0-16,1-4-19 16,-6 2-9-16,2-8-8 15,3-6 3-15,3-10-3 16,3-11-31-16,1-7-57 0,11-10-73 15,2 0-67-15</inkml:trace>
  <inkml:trace contextRef="#ctx0" brushRef="#br0" timeOffset="-207621.07">26342 11564 350 0,'0'0'14'0,"0"0"-14"15,0 0 0-15,0 0 6 16,0 0 17-16,0 0-8 15,180-17 3-15,-146 17-11 16,-14 0-4-16,-5 0 11 16,-5 3 17-16,-10 1-28 15,0 6 2-15,0 2 10 16,0 9 30-16,-21 4-5 16,-1 6-21-16,-7 0-11 15,-2 6-1-15,-3 0-7 16,1 2 1-16,2-2 8 15,4-6-6-15,10-7 3 0,5-10-4 16,5-12 4-16,7-2 14 16,0 0-20-16,0 0-1 15,0 0-5-15,12 0 6 16,10-4 14-16,7 0-5 16,2 0-4-16,4-2-5 15,6 0-2-15,1-4-47 16,0-4-137-16,-3 0-57 15</inkml:trace>
  <inkml:trace contextRef="#ctx0" brushRef="#br0" timeOffset="-207120.764">27017 11584 100 0,'0'0'399'16,"0"0"-399"-16,0 0-24 15,0 0 24-15,0 0 43 16,0 0-1-16,87-14-16 16,-47 14-4-16,3 0-6 15,1 0 3-15,-3 2-16 16,-8 9 7-16,-7-1-10 15,-10-2-5-15,-10 7 5 0,-6 2 6 16,0 6 23-16,-17 4-12 16,-14-3-9-16,0 0 4 15,-6-8-5-15,14-5 17 16,0 2-24-16,12-9 2 16,8-3-2-16,3-1-3 15,0 0-72-15,5 5 13 16,15 1 62-16,2 5-4 15,3 0 8-15,0-1-1 16,-6 5 2-16,-3-2-1 16,-5 5 8-16,-7-7-7 15,1 6 14-15,-5-1 6 16,0-3-14-16,-9 4 36 0,-8-5-26 16,1-1-9-16,-5-4-5 15,2-4-7-15,1-3-57 16,-5 0-40-16,8 0-108 15,1-1-45-15</inkml:trace>
  <inkml:trace contextRef="#ctx0" brushRef="#br0" timeOffset="-206736.883">27746 11547 107 0,'0'0'163'0,"0"0"-134"16,0 0-15-16,0 0 64 16,0 0-1-16,0 0-38 15,-52 113-21-15,39-90-10 16,5-3 6-16,-4-2-2 15,5-6 8-15,5-2-4 16,2-5-16-16,0 1-37 16,2 1 32-16,21-3 5 15,8 0 19-15,7-2 1 0,6-2-4 16,1 0-10-16,-1 0-3 16,-1 0-3-16,-3 0-10 15,-5 1-29-15,-3-1-50 16,-10 0-6-16,-7 0 4 15,-5 0-17-15,-8-10-67 16</inkml:trace>
  <inkml:trace contextRef="#ctx0" brushRef="#br0" timeOffset="-206529.199">28008 11583 191 0,'0'0'226'0,"0"0"-214"15,0 0 6-15,0 0 22 16,0 0 22-16,0 0-33 16,-57 208-12-16,55-158-3 15,-1 0-2-15,3-10-7 16,0-9-5-16,0-14-20 16,0-9-133-16,12-8-14 15,3-11-2-15</inkml:trace>
  <inkml:trace contextRef="#ctx0" brushRef="#br0" timeOffset="-206169.04">28383 11594 268 0,'0'0'66'0,"0"0"-44"16,0 0 31-16,0 0 24 15,0 0-61-15,0 0-16 16,-5 181-8-16,17-167 8 16,7-2 10-16,6 3 0 15,4-3-6-15,0 3-4 16,-2 3 0-16,0-4 0 16,-7 0 0-16,-7 0 1 15,-4-2-1-15,-7-1-1 0,-2 8 1 16,0 0 4-1,-2 0 48-15,-11 1 24 0,-10-2-40 16,6-4-22-16,-1-2 3 16,2-6-14-16,-6-1-3 15,2-5-14-15,-3 0-85 16,4-2-21-16,3-23-87 16,-4-5-13-16</inkml:trace>
  <inkml:trace contextRef="#ctx0" brushRef="#br0" timeOffset="-205961.149">28419 11626 262 0,'0'0'5'15,"0"0"10"-15,0 0 27 16,0 0-5-16,0 0-28 15,0 0-4-15,249-2-5 16,-213 9-5-16,-7-7-50 16,-2 0-49-16,-8 0-103 15</inkml:trace>
  <inkml:trace contextRef="#ctx0" brushRef="#br0" timeOffset="-205538.758">29290 11356 205 0,'0'0'133'0,"0"0"-110"15,0 0-7-15,0 0 35 16,0 0 0-16,0 0-5 15,-121 200 7-15,88-130 18 16,0 0-18-16,6 3 4 16,6-8-6-16,13-8-36 0,8-11-15 15,0-17-15-15,18-10 15 16,11-11 8-16,9-8-8 16,-9 0-17-16,4-21 9 15,-6-12 0-15,-2-11-17 16,-15 0-4-16,-5 2 29 15,-5 8 6-15,0 7 1 16,-11 5 2-16,-12 7 3 16,-1 4-12-16,-3 1-5 15,5 9-11-15,6 1-50 16,10 0-50-16,-1 0-89 16,7 0-128-16</inkml:trace>
  <inkml:trace contextRef="#ctx0" brushRef="#br0" timeOffset="-205187.38">29604 11462 482 0,'0'0'18'15,"0"0"-13"-15,0 0 45 16,0 0 35-16,0 0-65 15,0 0-10-15,138 2-2 16,-100 2-7-16,0 2-1 0,-7-2 1 16,-4 2 1-1,-5-1-2-15,-7 0 0 0,-7-3 0 16,-4 2 2-16,-4-3 9 16,0 4 27-16,0 7 0 15,-4 7-17-15,-12 6 56 16,-5 3-54-16,2 6-9 15,-4-2-12-15,5 2 0 16,5 2-2-16,2 0-5 16,6 3-36-16,5-1-84 15,0-12-105-15,0-13-72 16</inkml:trace>
  <inkml:trace contextRef="#ctx0" brushRef="#br0" timeOffset="-204603.726">30533 11273 87 0,'0'0'166'0,"0"0"-166"16,0 0 0 0,0 0 51-16,0 0 61 0,0 0-52 15,-53 163-3-15,22-117 22 16,-3-2-17-16,1 2 3 16,1 0-9-16,6-6-24 15,8-2-16-15,3-1-11 16,7-8-5-16,8-4-3 15,0-9-23-15,0-4-4 16,8-6-20-16,7-5-15 16,5-1 44-16,2 0-10 15,-2 0 14-15,3-3 12 16,-4-11-6-16,-3-4-4 16,-3-4-26-16,-3-3-12 15,-8-1 5-15,-2-4 14 0,0 0 8 16,-12 0-4-1,-17-5 30-15,-4 0 23 0,-3-1 6 16,1-8 37-16,-5 0-7 16,7 0-17-16,6 8 2 15,6 11 15-15,13 14-13 16,8 3-26-16,0-1-20 16,0 1-8-16,17 0 2 15,12 0 6-15,4 4 6 16,6 4-5-16,3 0 0 15,-2 0-2-15,3 0-38 16,-6 10-59-16,-3 3-155 0</inkml:trace>
  <inkml:trace contextRef="#ctx0" brushRef="#br0" timeOffset="-201870.334">30206 11937 105 0,'0'0'142'0,"0"0"-93"16,0 0 14-16,0 0 34 16,0 0-18-16,0 0-28 15,0 0-4-15,-21 0 5 16,21 0 10-16,0 0 0 16,0 0-8-16,0 0-3 15,0 0-6-15,0 0 0 0,0 0 2 16,0 0-10-1,0 0-7-15,0 0-4 0,0 0-4 16,0 0-2-16,0 0-3 16,0 0 4-16,0 0-5 15,0 0-16-15,0-2-3 16,9 0-7-16,25-2 10 16,10-4 4-16,17-2 0 15,-3 2-3-15,0-2-1 16,-10 6-12-16,-5-2-8 15,-12 1 2-15,-7-1 3 16,-12 3-2-16,-4-1 13 16,-8 4 0-16,0 0 3 15,0 0 1-15,0 0 1 16,0 0 2-16,0 0-3 0,0 0-1 16,0 0-3-16,0 0-5 15,0 0-36-15,0 0-25 16,0 1-20-16,0 16-115 15,0 5-213-15</inkml:trace>
  <inkml:trace contextRef="#ctx0" brushRef="#br0" timeOffset="-200873.95">25988 12619 542 0,'0'0'0'0,"0"0"-38"0,0 0 3 16,0 0 35-16,0 0 36 15,0 0-2-15,-45 112-11 16,38-78 11-16,-1 7-14 16,-6-1 26-16,3-3-6 15,-2 2-4-15,1-2-6 16,-1 0-15-16,5-5-14 16,-6-4-1-16,5-8 0 15,5-7-1-15,2-12-35 16,-4-1-46-16,6-1-79 15,0-30-111-15</inkml:trace>
  <inkml:trace contextRef="#ctx0" brushRef="#br0" timeOffset="-200320.956">26408 12697 342 0,'0'0'94'0,"0"0"-88"16,0 0-6-16,0 0 21 15,0 0 2-15,0 0-23 16,29 0 0-16,-8 0 2 0,-1 0-2 15,7 0 5-15,-1 0 1 16,1 11-6-16,2 0 10 16,-2 3 2-16,-7 5-7 15,-3-5 1-15,-3 3 4 16,-5-1-8-16,-7-1 8 16,-2-6-10-16,0 5-7 15,0-1 7-15,-15 2 45 16,-8 3-45-16,-1 2 11 15,-10 3-11-15,5-2 3 16,0 4 4-16,5-6-6 16,-2 2 5-16,10-7-6 15,5-4 0-15,-1-2 7 16,8-2 6-16,4-6-7 0,0 0-2 16,0 0-4-16,0 0-4 15,0 0-9-15,0 0 9 16,16 0 4-16,13 6 35 15,6 0-27-15,7 0-3 16,10-2-5-16,4-2-5 16,-1-2-122-16,1 0-74 15,-7-6-88-15</inkml:trace>
  <inkml:trace contextRef="#ctx0" brushRef="#br0" timeOffset="-199742.244">27222 12832 461 0,'0'0'137'15,"0"0"-137"-15,0 0-12 16,0 0 12-16,0 0 23 0,0 0-12 16,109-26 11-1,-73 26 0-15,0 0-7 0,-3 0 5 16,-2 0-11-16,-4 0-1 16,-5 5 13-16,-6-1-14 15,-10 2-7-15,-1-4-1 16,-5 0 1-16,0 6 9 15,0 6 11-15,-7 7-18 16,-13 5 58-16,-4 3-53 16,-1-2 4-16,1-1-9 15,-1-8 3-15,10-6-5 16,1-4-4-16,7-4 4 0,5-4 0 16,2 0-14-1,0 0-11-15,0 4-30 0,21 0 42 16,-2 4 13-16,6-1 6 15,-5-1-6-15,3 1 0 16,-10-3 5-16,-7 0-3 16,-4-2-2-16,-2 2 0 15,0 8-8-15,0 4 16 16,-6 4 36-16,-12 4-31 16,-6-4-7-16,1-3-6 15,1-5 3-15,-1-5-3 16,4-5-57-16,3-2-27 15,3 0-144-15,6-15-66 16</inkml:trace>
  <inkml:trace contextRef="#ctx0" brushRef="#br0" timeOffset="-199370.183">27958 12787 5 0,'0'0'286'15,"0"0"-266"-15,0 0-6 16,0 0 57-16,0 0-5 16,0 0-17-16,-50 72-13 15,31-45-11-15,3-1-11 0,1-2 12 16,1-7-5-16,5-6 1 15,7-5 4-15,0-4-26 16,2 0-11-16,0 0-21 16,27 2 29-16,6 2 3 15,13-1 16-15,6 1-3 16,-2 3-8-16,2-3-5 16,-7-2-17-16,-1-2-7 15,-2-2-37-15,-3 0-35 16,-8 0-36-16,-7 0-6 15,-8-6-60-15</inkml:trace>
  <inkml:trace contextRef="#ctx0" brushRef="#br0" timeOffset="-199157.688">28207 12837 193 0,'0'0'203'0,"0"0"-203"15,0 0-9-15,0 0 9 16,0 0 26-16,0 0-12 16,-42 154 14-16,37-105 2 15,-6-3-17-15,2-2-13 16,0-6 6-16,7-10-16 16,-3-10-45-16,5-16-18 15,0-2-115-15</inkml:trace>
  <inkml:trace contextRef="#ctx0" brushRef="#br0" timeOffset="-198822.433">28548 12803 429 0,'0'0'39'16,"0"0"-33"-16,0 0 11 15,0 0-4-15,0 0-9 16,0 0 3-16,71 155-5 16,-42-141 8-16,2-2-5 0,2 1 0 15,1 2 0 1,-7 1-1-16,-7 3-2 0,-3-2 9 16,-7-1 17-16,-8 0 5 15,-2 0 5-15,0 0-17 16,-4-3 31-16,-17 4-9 15,1-4-32-15,-2-1-5 16,-2-6-12-16,-3-2-1 16,-2-4-57-16,0 0-64 15,0-15-55-15,2-9-54 16</inkml:trace>
  <inkml:trace contextRef="#ctx0" brushRef="#br0" timeOffset="-198619.883">28637 12725 334 0,'0'0'92'0,"0"0"-92"16,0 0 0-16,0 0 14 16,0 0 33-16,0 0-23 15,200-9-18-15,-146 12-6 16,4-1-65-16,-2-1-45 15,0-1-33-15,-12 0-45 16</inkml:trace>
  <inkml:trace contextRef="#ctx0" brushRef="#br0" timeOffset="-198242.92">29533 12537 250 0,'0'0'88'0,"0"0"-83"16,0 0 39-16,0 0 51 15,0 0-28-15,0 0-13 16,-150 327-11-16,135-261-9 16,8-7 10-16,2-14-38 15,5-11 3-15,0-12-18 0,5-10-6 16,11-8 2-16,6-4 4 15,2 0-4-15,1-16 13 16,2-8 0-16,-7-3-15 16,-7 0 14-16,-1 5-1 15,-12 0-3-15,0 6 5 16,-8-2 8-16,-13 0 1 16,-4-1-1-16,-2 5-8 15,5 3-17-15,-1 7-48 16,12 1-69-16,9 3-3 15,2 0-155-15</inkml:trace>
  <inkml:trace contextRef="#ctx0" brushRef="#br0" timeOffset="-197890.151">29771 12787 29 0,'0'0'572'0,"0"0"-565"15,0 0-7-15,0 0 0 16,0 0 11-16,0 0-11 16,107-12-3-16,-64 12 3 15,1 0 6-15,0 0-6 16,-3 0 0-16,-6 0 0 16,-1 0 0-16,-14 0-2 15,-5 6-2-15,-6 0 4 0,-9-2 11 16,0 2 39-16,0 0 22 15,0 6-18-15,-2 5 34 16,-16 7-50-16,-2 6-4 16,3 6-19-16,-6 6-14 15,3 2 2-15,7 4-6 16,1 0 2-16,10-6-41 16,2-5-52-16,0-12-90 15,4-11-38-15,10-14-16 16</inkml:trace>
  <inkml:trace contextRef="#ctx0" brushRef="#br0" timeOffset="-197222.194">30638 12741 200 0,'0'0'55'0,"0"0"-38"16,0 0 10-16,0 0 8 15,0 0-4-15,0 0-5 16,98 4 9-16,-98 12 24 16,0 6 14-16,0 13 38 15,-23 6-50-15,-4 3 3 0,4 5-22 16,-6 1-7-16,2 0-15 15,2 0-5-15,5-4-9 16,2-8-6-16,7-6 2 16,6-7-2-16,3-6-19 15,2-6 9-15,0-5-5 16,0-7-4-16,2-1-25 16,10 0-12-16,5-1 52 15,4-13-5-15,-4-2-33 16,3-1 26-16,1-3-16 15,-4-3 12-15,-1-2-18 16,-5-2 2-16,1 0 10 16,-8 3-2-16,0 2 16 15,1 1-11-15,-5 4 13 16,0 1 8-16,0 2 2 0,0 0 2 16,-19 2 5-16,2 2 26 15,-8-1 12-15,-4 2-12 16,-2-5 15-16,2 0-11 15,-2 0-30-15,4-2-5 16,8-1 10-16,-4 1-6 16,5 4 2-16,5 0 3 15,9 4-6-15,-3 1 9 16,7-1-5-16,0-5-9 16,0-2-4-16,0-2-1 0,0-1 3 15,9 2-1 1,6 0 0-16,10-2-5 0,-3 2-12 15,3 3-17-15,4 2-42 16,-3 11-66-16,3 0-44 16</inkml:trace>
  <inkml:trace contextRef="#ctx0" brushRef="#br0" timeOffset="-196494.244">31587 12559 601 0,'0'0'33'0,"0"0"-31"15,0 0 66-15,0 0 31 16,0 0-69-16,0 0-13 16,-78-47 7-16,57 47-19 15,-2 7-3-15,0 11 2 16,-4 6 20-16,5 4-18 16,-2 2-2-16,8-2 4 15,7-4-7-15,9-8-2 16,0-4-11-16,0-6-20 15,11 0 3-15,12-3-8 16,10-3 25-16,5 0 9 16,4 0 2-16,5-15 0 0,-3-3 0 15,-1-2-21-15,-8-2-3 16,-3 4-40-16,-10 2 24 16,-5 4 18-16,-5 6 9 15,-5 2 14-15,-7 4 0 16,0 0 17-16,0 0 60 15,0 16-26-15,-9 6 20 16,-9 8-33-16,-3 4-9 16,-2 3 1-16,-4 6-10 15,0 3-4-15,0 1-4 16,0-2 1-16,7-4-11 16,5-9-2-16,4-6-4 15,6-8-1-15,5-10-76 0,0-6-86 16,11-2-193-16,16-6 27 15</inkml:trace>
  <inkml:trace contextRef="#ctx0" brushRef="#br0" timeOffset="-196139.94">32288 12631 346 0,'0'0'282'16,"0"0"-250"-16,0 0-27 15,0 0 66-15,0 0-14 16,0 0-32-16,-60 116 3 16,45-80 5-16,-5 0-6 15,0 3-7-15,2-6-9 16,1-2-11-16,3-3-1 0,3-4-3 16,9-2-50-1,2-4-86-15,0-10-161 0,17-8-72 16</inkml:trace>
  <inkml:trace contextRef="#ctx0" brushRef="#br0" timeOffset="-195743.006">32514 12828 318 0,'0'0'161'0,"0"0"-139"15,0 0 12-15,0 0 74 16,0 0-59-16,0 0-30 16,123 192-4-16,-90-173-9 0,5-11 6 15,-7-5-5-15,2-3 14 16,3 0-14-16,-5-16-3 16,2-10-3-16,-2-4-1 15,-4-4 1-15,-4-2 0 16,-10-3 0-16,-4 3 1 15,-4-4 0-15,-5 5-1 16,0 2 3-16,-7 3 2 16,-11 10 5-16,0 4 12 15,-2 10 13-15,0 4 8 16,3 2 2-16,-13 0-30 16,-1 4-12-16,-2 13-8 0,-4 6-1 15,4 3 1 1,-2 5-12-16,3 0-72 0,1 1-3 15,2 0-289-15</inkml:trace>
  <inkml:trace contextRef="#ctx0" brushRef="#br0" timeOffset="-195127.323">31324 13216 283 0,'0'0'74'16,"0"0"8"-16,0 0 82 15,0 0-2-15,0 0-65 16,0 0-42-16,-36 11-13 16,36-11-8-16,0 0-9 15,0 0-7-15,0 0-3 16,0 3-5-16,23 0-8 15,19-2 29-15,16-1-8 16,11 0-21-16,9 0 4 16,0 0-2-16,-4 0-4 0,-12 0-16 15,-13 0 0 1,-14 0 2-16,-12 0-5 0,-15 0 7 16,-2 0-2-16,-6 0 5 15,0 0-2-15,0 0-24 16,-6 6-52-16,-15 8-159 15</inkml:trace>
  <inkml:trace contextRef="#ctx0" brushRef="#br0" timeOffset="-194088.085">26063 13684 469 0,'0'0'16'0,"0"0"6"15,0 0-3-15,0 0 41 16,0 0-20-16,0 0-17 16,10 30 23-16,-8-4 16 15,-2 6-16-15,0 4 4 16,0 3-12-16,0 3-3 16,0-1-12-16,-12 0-14 15,4-5 0-15,-5 0-7 16,-1-5-2-16,3-6-1 15,1-8-29-15,6-6-35 16,2-11-40-16,2 0-55 16,0-6-121-16,14-24-16 15</inkml:trace>
  <inkml:trace contextRef="#ctx0" brushRef="#br0" timeOffset="-193478.63">26632 13694 469 0,'0'0'63'0,"0"0"-51"16,0 0 57-16,0 0-5 16,0 0-64-16,0 0-1 15,0-26-3-15,27 22-3 16,2 4 4-16,-1 0-6 15,-1 0-2-15,-7 2 11 16,-4 4 2-16,-5-2 0 16,0 7 2-16,-9 1 3 0,-2 5 28 15,0 3 14-15,0 0-19 16,0 2-4-16,-13 2-10 16,-5 0-6-16,-2 6-6 15,-2 3-1-15,-5 2 0 16,2 2-2-16,4-8 0 15,-4-3-1-15,9-9 1 16,3-7-1-16,9-9 0 16,4-1-2-16,0 0 2 15,0 0-18-15,0 0 18 16,2 0 12-16,13-5-8 16,12 0-4-16,2 4 0 0,13 1 1 15,3 0 1-15,1-3-2 16,6 0-12-16,-5-2-57 15,6-1-77-15,-6 2-136 16</inkml:trace>
  <inkml:trace contextRef="#ctx0" brushRef="#br0" timeOffset="-192913.165">27418 13734 32 0,'0'0'385'0,"0"0"-361"0,0 0-23 16,0 0 42-16,0 0 33 15,0 0-17-15,31-57-34 16,0 48 22-16,5 3-36 15,-7-1 14-15,2 5-20 16,-4 2 0-16,-9 0-5 16,-3 0 0-16,-3 0-2 15,-10 5 2-15,0 10 1 16,-2 3 5-16,0 7 23 16,0 0-10-16,-6 2-11 15,-10-1 1-15,1-4-5 0,1-2 0 16,1-4 0-1,6-6-3-15,0-6-1 0,7 0-1 16,0-4-11-16,0 4-33 16,7 5 2-16,15-1 43 15,5 3 1-15,-3-1 2 16,1 2-2-16,-3-2 0 16,-6 4 1-16,-3-1-2 15,-8 0 0-15,-3 6-2 16,-2-1 2-16,0-1 17 15,-7 2 4-15,-8-7-2 16,-8 0-10-16,6-6-5 16,-6-5 0-16,1-1-8 0,1 0-35 15,4 0-52 1,1 0-63-16,7-17-62 0,9-3-80 16</inkml:trace>
  <inkml:trace contextRef="#ctx0" brushRef="#br0" timeOffset="-192562.102">28158 13680 288 0,'0'0'138'0,"0"0"-138"0,0 0 11 15,0 0 14-15,0 0 31 16,0 0-30-16,-63 100 4 16,50-72 11-16,-1-3-5 15,6-6-8-15,1-3 10 16,3-6-16-16,4-4-10 16,0 0-12-16,0 0-17 15,17 2-9-15,20 2 26 16,5-3 0-16,2-1 0 15,3-6 0-15,-1 0-8 16,2 0-42-16,-9 0-14 16,1 0-20-16,-3-9-46 15,-8-1 9-15,-10-4-104 0</inkml:trace>
  <inkml:trace contextRef="#ctx0" brushRef="#br0" timeOffset="-192347.146">28401 13726 312 0,'0'0'102'15,"0"0"-96"-15,0 0-6 16,0 0 35-16,0 0 11 16,0 0-14-16,-56 196 7 15,51-154-5-15,1-4-18 0,4-3-11 16,0-10-5-1,0-9 0-15,0-3-35 0,2-7-108 16,14-6-12-16,4 0-60 16</inkml:trace>
  <inkml:trace contextRef="#ctx0" brushRef="#br0" timeOffset="-191946.361">28818 13669 383 0,'0'0'75'0,"0"0"-64"15,0 0 6-15,0 0 51 16,0 0-33-16,0 0-30 16,0 114-5-16,0-106 0 15,15 3-15-15,-1-1 14 16,5 0 1-16,10 7 5 15,2-2-1-15,3 1-2 16,-3-2 1-16,-4-2-3 16,-11-2 0-16,-3 0 6 15,-13 1-6-15,0 1 1 16,0 6 59-16,0-1 4 16,0 6-5-16,-11-4-24 0,-3 2-5 15,3-6-24 1,3-2 0-16,-6-4-3 0,7-5-3 15,1-4-3-15,-1 0-29 16,-2 0-52-16,-4-4-74 16,-12-22-25-16,5-11 9 15</inkml:trace>
  <inkml:trace contextRef="#ctx0" brushRef="#br0" timeOffset="-191754.116">28820 13694 163 0,'0'0'297'0,"0"0"-297"15,0 0 3-15,0 0-3 0,0 0 50 16,0 0-25-16,133-7-19 16,-88 7-4-16,-3 0-2 15,-2 0-12-15,-2 0-56 16,-4 0-50-16,-5 0-79 15</inkml:trace>
  <inkml:trace contextRef="#ctx0" brushRef="#br0" timeOffset="-191279.314">29811 13466 319 0,'0'0'173'16,"0"0"-137"-16,0 0 39 15,0 0 23-15,0 0-34 16,0 0-14-16,-201 278-22 16,184-210-1-16,8-2-9 0,7-4-6 15,2-5-10-15,0-13-2 16,17-16-2-16,8-13-13 16,2-12-26-16,0-3-8 15,0-16-1-15,1-18 50 16,-6-6 2-16,-1-5-2 15,-13 7-3-15,-3 7 0 16,-5 6 3-16,0 8 4 16,-7 6 16-16,-13 1-6 15,-6 2-14-15,-1 4 0 16,2 2-32-16,9 2-50 16,10 0 3-16,6 8-92 0,0 8-82 15</inkml:trace>
  <inkml:trace contextRef="#ctx0" brushRef="#br0" timeOffset="-190878.431">30150 13649 520 0,'0'0'180'0,"0"0"-146"16,0 0 44-16,0 0 8 16,0 0-73-16,0 0-13 15,-31-12-8-15,49 4 2 0,13-3 5 16,7 2-3-16,6 3 2 16,1 0-2-16,-3 6-2 15,-9 0-13-15,-6 0-6 16,-14 0 6-16,-3 0-2 15,-6 5 21-15,-2 12 4 16,-2 10 68-16,0 7-15 16,0 4-5-16,0 4-5 15,-6-2-18-15,-8-4-3 16,3 0-15-16,7-6-10 16,-8-4-1-16,10-2-14 15,2-8-76-15,0-6-21 0,0-10-100 16,5 0-173-1</inkml:trace>
  <inkml:trace contextRef="#ctx0" brushRef="#br0" timeOffset="-190030.51">30863 13529 539 0,'0'0'210'0,"0"0"-210"16,0 0-19-16,0 0 19 0,0 0 17 15,0 0-12 1,58-36-2-16,-29 36 5 0,-7 0-3 15,-2 0-4-15,-4 0 26 16,-8 9-8-16,-3 4-18 16,-5 7 17-16,0 10 24 15,0 2-17-15,-15 7-6 16,-4-2-4-16,-5 6-5 16,0-3-6-16,-3 0 0 15,0 3 1-15,5-2-5 16,-1 3 0-16,6 0 0 15,3-5-1-15,3-5-1 16,5-9 0-16,6-4 0 0,0-9-1 16,0-4-7-1,15-4-26-15,12-4 19 0,2 0 5 16,4 0-17-16,-2-2-13 16,-4-12 42-16,-2-7-5 15,-8-1 0-15,-3-2-4 16,-8-3-4-16,-6 3 2 15,0-3-7-15,0 1 11 16,-10 0 5-16,-17 2 1 16,-2 0 0-16,-5 2 1 15,-1 2 1-15,-1 1 4 16,5 2 8-16,2 1-13 0,7-1 27 16,-3-2-18-1,8-2-9-15,5 2-1 0,8 3 0 16,-1 1-5-1,5 6 0-15,0-4 5 0,0 1 0 16,0 0-1-16,5 2-2 16,13 3-3-16,1-4 7 15,15 0 4-15,-1 0-4 16,8-3-4-16,-4 2-31 16,3 0-48-16,-2 8-113 15,-4 4-116-15</inkml:trace>
  <inkml:trace contextRef="#ctx0" brushRef="#br0" timeOffset="-188814.371">31930 13597 255 0,'0'0'77'0,"0"0"-33"16,0 0 55-16,0 0 6 16,0 0-64-16,0 0-25 0,-35-106 41 15,19 96 5-15,1 0-30 16,-12 4-1-16,2 2 27 16,-4 2-27-16,0 2-14 15,2 0-7-15,0 5-10 16,6 14-6-16,-4 3 6 15,7 4-1-15,9 1 1 16,3-2 0-16,6 1 0 16,0 1-2-16,0-5-3 15,15 0 3-15,7-5-12 16,1-9-3-16,4-4 3 16,-4-4 0-16,6 0 5 0,5-18-25 15,-3-9 29 1,0-8 5-16,-4 2-13 0,-2 6-9 15,-9 5 8-15,-6 8 7 16,-5 12 6-16,-5 2-1 16,0 0 2-16,0 2 34 15,0 17 15-15,-7 12-11 16,-13 13-21-16,1 6 8 16,-4 7 1-16,-4 0-2 15,0 6-10-15,3-1 0 16,-3-4 0-16,5-8-9 15,4-13 0-15,5-14-5 16,9-12-1-16,4-11-23 16,0 0-76-16,8-17-127 15,17-18-41-15,8-7-114 0</inkml:trace>
  <inkml:trace contextRef="#ctx0" brushRef="#br0" timeOffset="-188508.508">32570 13477 488 0,'0'0'208'0,"0"0"-189"16,0 0 35-16,0 0 36 16,0 0-46-16,0 0-36 15,-154 293 1-15,138-251-1 16,5-7 2-16,-1-10-7 16,8-7-3-16,4-10 0 15,0-6-56-15,0-2-104 16,14 0-164-16,12-10 68 15</inkml:trace>
  <inkml:trace contextRef="#ctx0" brushRef="#br0" timeOffset="-188146.976">32841 13800 513 0,'0'0'38'0,"0"0"-38"15,0 0 27-15,0 0-19 16,0 0-8-16,0 0-11 16,232 108-78-16,-196-132 22 15,-7-13 5-15,-11-4 44 16,-5 1 12-16,-9 0 6 16,-4 5 25-16,0 10 17 15,0 3 26-15,0 1-1 16,-11 3-23-16,-7 0 3 0,1 2 5 15,-1 3-2-15,-11 1-11 16,0 7 2-16,-9 3 9 16,0 2-16-16,0 0-15 15,0 0 5-15,5 13-12 16,6 6-10-16,5 12-2 16,13 3-21-16,9-1-91 15,0 0-198-15,2-9-142 16</inkml:trace>
  <inkml:trace contextRef="#ctx0" brushRef="#br0" timeOffset="-187646.45">32101 14159 80 0,'0'0'586'0,"0"0"-493"15,0 0-28-15,0 0 40 16,0 0-25-16,0 0-46 16,-42 0-11-16,42 0-3 15,7 0-5-15,26 0 14 16,12 0 21-16,17 0-20 16,14 0 0-16,19 0-10 15,24 0-14-15,12 0-5 16,8 0-1-16,-15 0-13 15,-19-1-13-15,-20-8 5 16,-25 3 9-16,-25 2 11 16,-12 4 0-16,-19 0 2 0,-4 0 1 15,0 0 14-15,0 0 1 16,0 0-11-16,0 0-6 16,0 0-17-16,0 0-53 15,0 0-102-15,0 8-116 16</inkml:trace>
  <inkml:trace contextRef="#ctx0" brushRef="#br0" timeOffset="-185499.558">17945 12347 32 0,'0'0'71'0,"0"0"-36"16,0 0 37-16,0 0-13 15,0 0-26-15,0 0-23 16,0 3 26-16,0-1 26 16,0 0-16-16,0 0-3 0,0 0-4 15,0 2-13-15,0 4-9 16,-2 8-9-16,2 4 8 15,-6 7-4-15,2 4 0 16,2 2 2-16,-5 7 6 16,3 4-7-16,-2 3-8 15,-4 8 7-15,-3-1-6 16,-1-2-1-16,1-4 2 16,0-9-2-16,-1-12 0 15,6-11 0-15,-1-12-2 16,9-4-3-16,0-4-114 15,-2-19-254-15</inkml:trace>
  <inkml:trace contextRef="#ctx0" brushRef="#br0" timeOffset="-184937.887">17962 13345 168 0,'0'0'35'0,"0"0"-34"0,0 0-1 16,0 0 20-16,0 0 18 16,0 0-25-16,-38 169 18 15,34-122 14-15,0 6-2 16,-8 2-10-16,3-4 24 15,3-9-24-15,-6-7-13 16,1-8-3-16,3-7-16 16,-1-10 0-16,4-6-1 15,5-4-28-15,0 0-109 16,0 0-84-16</inkml:trace>
  <inkml:trace contextRef="#ctx0" brushRef="#br0" timeOffset="-184267.446">18778 13561 313 0,'0'0'0'0,"0"0"-69"16,0 0 29-16,0 0 40 16,0 0 12-16,0 0-3 0,160-22 2 15,-135 22-2 1,-10 0 8-16,-11 0-15 0,2 14 27 15,-6 8 39-15,0 11 5 16,0 5-14-16,0 2-19 16,-14 4-9-16,-1-4 1 15,-4-2-16-15,1-5-13 16,3-2 3-16,-3-5-6 16,3-6 3-16,3-8 10 15,1-3 30-15,9-8-9 16,2-1-12-16,0 0-22 15,0 0-12-15,0 0-24 16,0 0 13-16,16 0 23 16,15-6 12-16,9 2-4 15,2 1-5-15,5 3 4 0,-5-3-6 16,-2 3-1-16,-6 0-5 16,-2 3-92-16,-13 10-80 15,-17 9-114-15</inkml:trace>
  <inkml:trace contextRef="#ctx0" brushRef="#br0" timeOffset="-183663.257">17918 14712 147 0,'0'0'86'0,"0"0"-76"16,0 0 3-16,0 0 77 16,0 0-79-16,0 0-9 15,-12 18-2-15,12 4 48 16,0 5 33-16,0 1-49 0,0 6 10 15,0 4-5-15,-2 5-19 16,-7 1-16-16,5 2 10 16,0 0-9-16,-3-11-4 15,4-10 2-15,-1-11 3 16,2-10-4-16,2-4-39 16,0-13-159-16,0-19-44 15</inkml:trace>
  <inkml:trace contextRef="#ctx0" brushRef="#br0" timeOffset="-182867.757">18820 14641 262 0,'0'0'86'15,"0"0"-86"-15,0 0-17 16,0 0 15-16,0 0-3 15,0 0 5-15,18-33 2 16,4 27 9-16,-4 1-4 16,-3 4 0-16,8 1 17 0,-7 0-9 15,-1 0-1 1,-1 0 1-16,-6 8-1 0,1 4 15 16,1 5 18-16,-6 0 6 15,-2 7-16-15,0-2-7 16,-2 0-13-16,0-1 4 15,0-3-3-15,0 2-8 16,-8 0-5-16,-13 4 4 16,1 4-3-16,-7 0 2 15,-2 3-7-15,3-6 7 16,1-4 0-16,5-9 15 16,7-1-6-16,11-7 2 15,-6-2-5-15,8-2-7 0,0 0-7 16,0 0 0-16,0 0 0 15,0 0 0-15,0 0-3 16,0 4-12-16,0 0 4 16,21 0-3-16,6-2 6 15,6 3 6-15,7-2 2 16,1 0 3-16,1 1 6 16,2-1-9-16,-1-2 0 15,-6-1-3-15,-3 0 2 16,-10 0-56-16,1 0-69 15,-16-1-73-15,-9-3-69 0</inkml:trace>
  <inkml:trace contextRef="#ctx0" brushRef="#br0" timeOffset="-182218.639">18122 15769 270 0,'0'0'42'15,"0"0"-40"-15,0 0 3 16,0 0 50-16,0 0-29 15,0 0-26-15,-13 0 24 16,11 12 44-16,-9 11-54 16,6 4 6-16,-8 11 20 15,7 5 3-15,-4-1-23 16,1 10-8-16,1-2-2 16,-3 0 6-16,-1-2 1 15,4-8-12-15,-3-5 0 0,-1-16 3 16,8-5-2-16,2-11-6 15,2-3-22-15,0 0-110 16,0-25-134-16,8-15 68 16</inkml:trace>
  <inkml:trace contextRef="#ctx0" brushRef="#br0" timeOffset="-181450.31">18880 15766 235 0,'0'0'48'0,"0"0"-48"16,0 0 0-16,0 0 51 16,0 0 27-16,0 0-44 15,-49-17-9-15,49 17 4 16,0 0-16-16,0 0-13 16,0-1-11-16,5-6-9 15,21 1 19-15,5 4 0 16,12 2-8-16,-1 0 9 15,1 0 3-15,-5 2 1 16,-9 12 4-16,-10-1-8 16,-5 4 0-16,-1 6 16 0,-11 0 55 15,-2 6-21 1,0 0-23-16,0 0 8 0,0-1 1 16,-13-5-13-16,-3 0-3 15,-8 1-9-15,0-4-8 16,-10 0-3-16,5-4 1 15,0-2 5-15,7-2 0 16,-3-4-2-16,12-2 11 16,-1-2-8-16,10-4-5 15,-3 0 2-15,7 0 14 16,0 0-16-16,0 0-2 16,0 0-11-16,0 4 11 0,0-4-11 15,0 4-8 1,25 1 18-16,4-1 1 0,13 0 8 15,5-4-1-15,6 0-7 16,5 0-12-16,7-4-9 16,-5-19-187-16,-13-2-194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CC221D-2B13-45F1-B6D0-45FDFD3278EA}" type="datetimeFigureOut">
              <a:rPr lang="zh-CN" altLang="en-US" smtClean="0"/>
              <a:t>2019/8/13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DC5FD-46D9-4529-A425-87DE75513FD0}" type="slidenum">
              <a:rPr lang="zh-CN" altLang="en-US" smtClean="0"/>
              <a:t>‹#›</a:t>
            </a:fld>
            <a:endParaRPr lang="zh-CN" altLang="en-US"/>
          </a:p>
        </p:txBody>
      </p:sp>
    </p:spTree>
    <p:extLst>
      <p:ext uri="{BB962C8B-B14F-4D97-AF65-F5344CB8AC3E}">
        <p14:creationId xmlns:p14="http://schemas.microsoft.com/office/powerpoint/2010/main" val="3165006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8/13/2019</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7" name="图片 6">
            <a:extLst>
              <a:ext uri="{FF2B5EF4-FFF2-40B4-BE49-F238E27FC236}">
                <a16:creationId xmlns:a16="http://schemas.microsoft.com/office/drawing/2014/main" id="{823FD6A7-2161-432B-BEFE-6B792DB0EAB1}"/>
              </a:ext>
            </a:extLst>
          </p:cNvPr>
          <p:cNvPicPr>
            <a:picLocks noChangeAspect="1"/>
          </p:cNvPicPr>
          <p:nvPr userDrawn="1"/>
        </p:nvPicPr>
        <p:blipFill>
          <a:blip r:embed="rId2"/>
          <a:stretch>
            <a:fillRect/>
          </a:stretch>
        </p:blipFill>
        <p:spPr>
          <a:xfrm>
            <a:off x="9658350" y="17585"/>
            <a:ext cx="2533650" cy="3429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8" name="图片 7">
            <a:extLst>
              <a:ext uri="{FF2B5EF4-FFF2-40B4-BE49-F238E27FC236}">
                <a16:creationId xmlns:a16="http://schemas.microsoft.com/office/drawing/2014/main" id="{D85460CE-FE06-42F7-9BC4-7D63C5C34AC7}"/>
              </a:ext>
            </a:extLst>
          </p:cNvPr>
          <p:cNvPicPr>
            <a:picLocks noChangeAspect="1"/>
          </p:cNvPicPr>
          <p:nvPr userDrawn="1"/>
        </p:nvPicPr>
        <p:blipFill>
          <a:blip r:embed="rId2"/>
          <a:stretch>
            <a:fillRect/>
          </a:stretch>
        </p:blipFill>
        <p:spPr>
          <a:xfrm>
            <a:off x="9658350" y="17585"/>
            <a:ext cx="2533650" cy="3429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488794"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56025" y="2821491"/>
            <a:ext cx="4488794"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8/13/2019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zh-CN" altLang="en-US"/>
              <a:t>单击图标添加图片</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8/13/2019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8/13/2019</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customXml" Target="../ink/ink3.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1.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92E7FC-2734-46EE-BE8F-EF0B26ABEF05}"/>
              </a:ext>
            </a:extLst>
          </p:cNvPr>
          <p:cNvSpPr>
            <a:spLocks noGrp="1"/>
          </p:cNvSpPr>
          <p:nvPr>
            <p:ph type="ctrTitle"/>
          </p:nvPr>
        </p:nvSpPr>
        <p:spPr/>
        <p:txBody>
          <a:bodyPr/>
          <a:lstStyle/>
          <a:p>
            <a:r>
              <a:rPr lang="zh-CN" altLang="en-US" dirty="0"/>
              <a:t>普及搜索</a:t>
            </a:r>
          </a:p>
        </p:txBody>
      </p:sp>
      <p:sp>
        <p:nvSpPr>
          <p:cNvPr id="3" name="副标题 2">
            <a:extLst>
              <a:ext uri="{FF2B5EF4-FFF2-40B4-BE49-F238E27FC236}">
                <a16:creationId xmlns:a16="http://schemas.microsoft.com/office/drawing/2014/main" id="{C6111798-DDBF-4669-A345-FCB290AD8486}"/>
              </a:ext>
            </a:extLst>
          </p:cNvPr>
          <p:cNvSpPr>
            <a:spLocks noGrp="1"/>
          </p:cNvSpPr>
          <p:nvPr>
            <p:ph type="subTitle" idx="1"/>
          </p:nvPr>
        </p:nvSpPr>
        <p:spPr/>
        <p:txBody>
          <a:bodyPr/>
          <a:lstStyle/>
          <a:p>
            <a:r>
              <a:rPr lang="en-US" altLang="zh-CN" dirty="0" err="1"/>
              <a:t>cdcq</a:t>
            </a:r>
            <a:endParaRPr lang="zh-CN" altLang="en-US" dirty="0"/>
          </a:p>
        </p:txBody>
      </p:sp>
    </p:spTree>
    <p:extLst>
      <p:ext uri="{BB962C8B-B14F-4D97-AF65-F5344CB8AC3E}">
        <p14:creationId xmlns:p14="http://schemas.microsoft.com/office/powerpoint/2010/main" val="2768143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4DE592A-B074-44D8-A9AC-42923F890591}"/>
              </a:ext>
            </a:extLst>
          </p:cNvPr>
          <p:cNvSpPr>
            <a:spLocks noGrp="1"/>
          </p:cNvSpPr>
          <p:nvPr>
            <p:ph type="title"/>
          </p:nvPr>
        </p:nvSpPr>
        <p:spPr/>
        <p:txBody>
          <a:bodyPr/>
          <a:lstStyle/>
          <a:p>
            <a:r>
              <a:rPr lang="zh-CN" altLang="en-US" dirty="0"/>
              <a:t>代码框架</a:t>
            </a:r>
          </a:p>
        </p:txBody>
      </p:sp>
      <p:sp>
        <p:nvSpPr>
          <p:cNvPr id="6" name="内容占位符 5">
            <a:extLst>
              <a:ext uri="{FF2B5EF4-FFF2-40B4-BE49-F238E27FC236}">
                <a16:creationId xmlns:a16="http://schemas.microsoft.com/office/drawing/2014/main" id="{6F8F6E74-3147-423E-804F-F1BC66D1428F}"/>
              </a:ext>
            </a:extLst>
          </p:cNvPr>
          <p:cNvSpPr>
            <a:spLocks noGrp="1"/>
          </p:cNvSpPr>
          <p:nvPr>
            <p:ph idx="1"/>
          </p:nvPr>
        </p:nvSpPr>
        <p:spPr/>
        <p:txBody>
          <a:bodyPr/>
          <a:lstStyle/>
          <a:p>
            <a:endParaRPr lang="zh-CN" altLang="en-US"/>
          </a:p>
        </p:txBody>
      </p:sp>
      <p:pic>
        <p:nvPicPr>
          <p:cNvPr id="9" name="图片 8">
            <a:extLst>
              <a:ext uri="{FF2B5EF4-FFF2-40B4-BE49-F238E27FC236}">
                <a16:creationId xmlns:a16="http://schemas.microsoft.com/office/drawing/2014/main" id="{D1D7AE62-14C5-4A2B-A649-A10F6FB1D4B0}"/>
              </a:ext>
            </a:extLst>
          </p:cNvPr>
          <p:cNvPicPr>
            <a:picLocks noChangeAspect="1"/>
          </p:cNvPicPr>
          <p:nvPr/>
        </p:nvPicPr>
        <p:blipFill>
          <a:blip r:embed="rId2"/>
          <a:stretch>
            <a:fillRect/>
          </a:stretch>
        </p:blipFill>
        <p:spPr>
          <a:xfrm>
            <a:off x="1023937" y="2014537"/>
            <a:ext cx="10144125" cy="2828925"/>
          </a:xfrm>
          <a:prstGeom prst="rect">
            <a:avLst/>
          </a:prstGeom>
        </p:spPr>
      </p:pic>
    </p:spTree>
    <p:extLst>
      <p:ext uri="{BB962C8B-B14F-4D97-AF65-F5344CB8AC3E}">
        <p14:creationId xmlns:p14="http://schemas.microsoft.com/office/powerpoint/2010/main" val="2754897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4DC729-1611-4D58-A91D-38B3B2DE7262}"/>
              </a:ext>
            </a:extLst>
          </p:cNvPr>
          <p:cNvSpPr>
            <a:spLocks noGrp="1"/>
          </p:cNvSpPr>
          <p:nvPr>
            <p:ph type="title"/>
          </p:nvPr>
        </p:nvSpPr>
        <p:spPr/>
        <p:txBody>
          <a:bodyPr/>
          <a:lstStyle/>
          <a:p>
            <a:r>
              <a:rPr lang="zh-CN" altLang="en-US" dirty="0"/>
              <a:t>例题 </a:t>
            </a:r>
            <a:r>
              <a:rPr lang="en-US" altLang="zh-CN" dirty="0"/>
              <a:t>– </a:t>
            </a:r>
            <a:r>
              <a:rPr lang="zh-CN" altLang="en-US" dirty="0"/>
              <a:t>选数</a:t>
            </a:r>
          </a:p>
        </p:txBody>
      </p:sp>
      <p:sp>
        <p:nvSpPr>
          <p:cNvPr id="3" name="内容占位符 2">
            <a:extLst>
              <a:ext uri="{FF2B5EF4-FFF2-40B4-BE49-F238E27FC236}">
                <a16:creationId xmlns:a16="http://schemas.microsoft.com/office/drawing/2014/main" id="{7EF161F3-C24E-4C3C-A1D9-99772D82096F}"/>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0B5BF8A6-15A7-4DF0-AF48-D1030D410885}"/>
              </a:ext>
            </a:extLst>
          </p:cNvPr>
          <p:cNvPicPr>
            <a:picLocks noChangeAspect="1"/>
          </p:cNvPicPr>
          <p:nvPr/>
        </p:nvPicPr>
        <p:blipFill>
          <a:blip r:embed="rId2"/>
          <a:stretch>
            <a:fillRect/>
          </a:stretch>
        </p:blipFill>
        <p:spPr>
          <a:xfrm>
            <a:off x="1449206" y="2015732"/>
            <a:ext cx="7110089" cy="4455056"/>
          </a:xfrm>
          <a:prstGeom prst="rect">
            <a:avLst/>
          </a:prstGeom>
        </p:spPr>
      </p:pic>
    </p:spTree>
    <p:extLst>
      <p:ext uri="{BB962C8B-B14F-4D97-AF65-F5344CB8AC3E}">
        <p14:creationId xmlns:p14="http://schemas.microsoft.com/office/powerpoint/2010/main" val="1385509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E2CC7-0650-4F6A-A9E9-AF0D3BDF8C63}"/>
              </a:ext>
            </a:extLst>
          </p:cNvPr>
          <p:cNvSpPr>
            <a:spLocks noGrp="1"/>
          </p:cNvSpPr>
          <p:nvPr>
            <p:ph type="title"/>
          </p:nvPr>
        </p:nvSpPr>
        <p:spPr/>
        <p:txBody>
          <a:bodyPr/>
          <a:lstStyle/>
          <a:p>
            <a:r>
              <a:rPr lang="zh-CN" altLang="en-US" dirty="0"/>
              <a:t>例题 </a:t>
            </a:r>
            <a:r>
              <a:rPr lang="en-US" altLang="zh-CN" dirty="0"/>
              <a:t>– </a:t>
            </a:r>
            <a:r>
              <a:rPr lang="zh-CN" altLang="en-US" dirty="0"/>
              <a:t>选数</a:t>
            </a:r>
          </a:p>
        </p:txBody>
      </p:sp>
      <p:sp>
        <p:nvSpPr>
          <p:cNvPr id="3" name="内容占位符 2">
            <a:extLst>
              <a:ext uri="{FF2B5EF4-FFF2-40B4-BE49-F238E27FC236}">
                <a16:creationId xmlns:a16="http://schemas.microsoft.com/office/drawing/2014/main" id="{D56853E8-4761-4433-A8EA-CE875CED3E94}"/>
              </a:ext>
            </a:extLst>
          </p:cNvPr>
          <p:cNvSpPr>
            <a:spLocks noGrp="1"/>
          </p:cNvSpPr>
          <p:nvPr>
            <p:ph idx="1"/>
          </p:nvPr>
        </p:nvSpPr>
        <p:spPr/>
        <p:txBody>
          <a:bodyPr/>
          <a:lstStyle/>
          <a:p>
            <a:r>
              <a:rPr lang="zh-CN" altLang="en-US" dirty="0"/>
              <a:t>我们在搜索的时候，最先要做两个事情</a:t>
            </a:r>
            <a:endParaRPr lang="en-US" altLang="zh-CN" dirty="0"/>
          </a:p>
          <a:p>
            <a:r>
              <a:rPr lang="zh-CN" altLang="en-US" dirty="0"/>
              <a:t>一个是确定搜索目标，另一个是确定搜索对象（即状态）</a:t>
            </a:r>
            <a:endParaRPr lang="en-US" altLang="zh-CN" dirty="0"/>
          </a:p>
          <a:p>
            <a:r>
              <a:rPr lang="zh-CN" altLang="en-US" dirty="0"/>
              <a:t>这道题要求找出所有和为质数的选数方案</a:t>
            </a:r>
            <a:endParaRPr lang="en-US" altLang="zh-CN" dirty="0"/>
          </a:p>
          <a:p>
            <a:r>
              <a:rPr lang="zh-CN" altLang="en-US" dirty="0"/>
              <a:t>那么我们搜索的目标可以是找出所有的选数方案，再判断他们的和是否为质数</a:t>
            </a:r>
            <a:endParaRPr lang="en-US" altLang="zh-CN" dirty="0"/>
          </a:p>
          <a:p>
            <a:r>
              <a:rPr lang="zh-CN" altLang="en-US" dirty="0"/>
              <a:t>状态可以设计成当前选了哪些数</a:t>
            </a:r>
            <a:endParaRPr lang="en-US" altLang="zh-CN" dirty="0"/>
          </a:p>
          <a:p>
            <a:r>
              <a:rPr lang="zh-CN" altLang="en-US" dirty="0"/>
              <a:t>也可以进一步简化为之前选的数的和，以及选了几个数</a:t>
            </a:r>
            <a:endParaRPr lang="en-US" altLang="zh-CN" dirty="0"/>
          </a:p>
          <a:p>
            <a:pPr lvl="1"/>
            <a:r>
              <a:rPr lang="zh-CN" altLang="en-US" dirty="0"/>
              <a:t>之前选了哪些数是无用状态，只有他们的和和个数是有用的</a:t>
            </a:r>
          </a:p>
        </p:txBody>
      </p:sp>
    </p:spTree>
    <p:extLst>
      <p:ext uri="{BB962C8B-B14F-4D97-AF65-F5344CB8AC3E}">
        <p14:creationId xmlns:p14="http://schemas.microsoft.com/office/powerpoint/2010/main" val="352552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EBDEAF-5362-4E36-AC1D-5200F83BFAF6}"/>
              </a:ext>
            </a:extLst>
          </p:cNvPr>
          <p:cNvSpPr>
            <a:spLocks noGrp="1"/>
          </p:cNvSpPr>
          <p:nvPr>
            <p:ph type="title"/>
          </p:nvPr>
        </p:nvSpPr>
        <p:spPr/>
        <p:txBody>
          <a:bodyPr/>
          <a:lstStyle/>
          <a:p>
            <a:r>
              <a:rPr lang="zh-CN" altLang="en-US" dirty="0"/>
              <a:t>例题 </a:t>
            </a:r>
            <a:r>
              <a:rPr lang="en-US" altLang="zh-CN" dirty="0"/>
              <a:t>– </a:t>
            </a:r>
            <a:r>
              <a:rPr lang="zh-CN" altLang="en-US" dirty="0"/>
              <a:t>选数</a:t>
            </a:r>
          </a:p>
        </p:txBody>
      </p:sp>
      <p:sp>
        <p:nvSpPr>
          <p:cNvPr id="3" name="内容占位符 2">
            <a:extLst>
              <a:ext uri="{FF2B5EF4-FFF2-40B4-BE49-F238E27FC236}">
                <a16:creationId xmlns:a16="http://schemas.microsoft.com/office/drawing/2014/main" id="{FF8DA66D-F318-4776-95DF-5429004A7817}"/>
              </a:ext>
            </a:extLst>
          </p:cNvPr>
          <p:cNvSpPr>
            <a:spLocks noGrp="1"/>
          </p:cNvSpPr>
          <p:nvPr>
            <p:ph idx="1"/>
          </p:nvPr>
        </p:nvSpPr>
        <p:spPr/>
        <p:txBody>
          <a:bodyPr/>
          <a:lstStyle/>
          <a:p>
            <a:r>
              <a:rPr lang="zh-CN" altLang="en-US" dirty="0"/>
              <a:t>搜索流程：</a:t>
            </a:r>
            <a:endParaRPr lang="en-US" altLang="zh-CN" dirty="0"/>
          </a:p>
          <a:p>
            <a:r>
              <a:rPr lang="zh-CN" altLang="en-US" dirty="0"/>
              <a:t>每层递归有三个参数</a:t>
            </a:r>
            <a:r>
              <a:rPr lang="en-US" altLang="zh-CN" dirty="0"/>
              <a:t>x</a:t>
            </a:r>
            <a:r>
              <a:rPr lang="zh-CN" altLang="en-US" dirty="0"/>
              <a:t>、</a:t>
            </a:r>
            <a:r>
              <a:rPr lang="en-US" altLang="zh-CN" dirty="0"/>
              <a:t>y</a:t>
            </a:r>
            <a:r>
              <a:rPr lang="zh-CN" altLang="en-US" dirty="0"/>
              <a:t>和</a:t>
            </a:r>
            <a:r>
              <a:rPr lang="en-US" altLang="zh-CN" dirty="0"/>
              <a:t>z</a:t>
            </a:r>
            <a:r>
              <a:rPr lang="zh-CN" altLang="en-US" dirty="0"/>
              <a:t>，</a:t>
            </a:r>
            <a:r>
              <a:rPr lang="en-US" altLang="zh-CN" dirty="0"/>
              <a:t>x</a:t>
            </a:r>
            <a:r>
              <a:rPr lang="zh-CN" altLang="en-US" dirty="0"/>
              <a:t>表示当前遍历到第几个数，</a:t>
            </a:r>
            <a:r>
              <a:rPr lang="en-US" altLang="zh-CN" dirty="0"/>
              <a:t>y</a:t>
            </a:r>
            <a:r>
              <a:rPr lang="zh-CN" altLang="en-US" dirty="0"/>
              <a:t>表示之前选的数的和，</a:t>
            </a:r>
            <a:r>
              <a:rPr lang="en-US" altLang="zh-CN" dirty="0"/>
              <a:t>z</a:t>
            </a:r>
            <a:r>
              <a:rPr lang="zh-CN" altLang="en-US" dirty="0"/>
              <a:t>表示选了几个数</a:t>
            </a:r>
            <a:endParaRPr lang="en-US" altLang="zh-CN" dirty="0"/>
          </a:p>
          <a:p>
            <a:r>
              <a:rPr lang="zh-CN" altLang="en-US" dirty="0"/>
              <a:t>那么对个遍历到的数</a:t>
            </a:r>
            <a:r>
              <a:rPr lang="en-US" altLang="zh-CN" dirty="0"/>
              <a:t>x</a:t>
            </a:r>
            <a:r>
              <a:rPr lang="zh-CN" altLang="en-US" dirty="0"/>
              <a:t>，有选和不选两种选择，分别对应着两种可转移的状态</a:t>
            </a:r>
            <a:endParaRPr lang="en-US" altLang="zh-CN" dirty="0"/>
          </a:p>
          <a:p>
            <a:r>
              <a:rPr lang="zh-CN" altLang="en-US" dirty="0"/>
              <a:t>分别可以转移到</a:t>
            </a:r>
            <a:r>
              <a:rPr lang="en-US" altLang="zh-CN" dirty="0"/>
              <a:t>(x+1,y,z)</a:t>
            </a:r>
            <a:r>
              <a:rPr lang="zh-CN" altLang="en-US" dirty="0"/>
              <a:t>和</a:t>
            </a:r>
            <a:r>
              <a:rPr lang="en-US" altLang="zh-CN" dirty="0"/>
              <a:t>(x+1,y+a[x],z+1)</a:t>
            </a:r>
          </a:p>
          <a:p>
            <a:r>
              <a:rPr lang="zh-CN" altLang="en-US" dirty="0"/>
              <a:t>这样递归即可</a:t>
            </a:r>
            <a:endParaRPr lang="en-US" altLang="zh-CN" dirty="0"/>
          </a:p>
          <a:p>
            <a:r>
              <a:rPr lang="zh-CN" altLang="en-US" dirty="0"/>
              <a:t>当</a:t>
            </a:r>
            <a:r>
              <a:rPr lang="en-US" altLang="zh-CN" dirty="0"/>
              <a:t>z==k</a:t>
            </a:r>
            <a:r>
              <a:rPr lang="zh-CN" altLang="en-US" dirty="0"/>
              <a:t>的时候判断</a:t>
            </a:r>
            <a:r>
              <a:rPr lang="en-US" altLang="zh-CN" dirty="0"/>
              <a:t>y</a:t>
            </a:r>
            <a:r>
              <a:rPr lang="zh-CN" altLang="en-US" dirty="0"/>
              <a:t>是否为质数即可</a:t>
            </a:r>
          </a:p>
        </p:txBody>
      </p:sp>
    </p:spTree>
    <p:extLst>
      <p:ext uri="{BB962C8B-B14F-4D97-AF65-F5344CB8AC3E}">
        <p14:creationId xmlns:p14="http://schemas.microsoft.com/office/powerpoint/2010/main" val="2239934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E60C31-67D4-42B4-A90C-6E1F59ABE827}"/>
              </a:ext>
            </a:extLst>
          </p:cNvPr>
          <p:cNvSpPr>
            <a:spLocks noGrp="1"/>
          </p:cNvSpPr>
          <p:nvPr>
            <p:ph type="title"/>
          </p:nvPr>
        </p:nvSpPr>
        <p:spPr/>
        <p:txBody>
          <a:bodyPr/>
          <a:lstStyle/>
          <a:p>
            <a:r>
              <a:rPr lang="zh-CN" altLang="en-US" dirty="0"/>
              <a:t>例题 </a:t>
            </a:r>
            <a:r>
              <a:rPr lang="en-US" altLang="zh-CN" dirty="0"/>
              <a:t>- </a:t>
            </a:r>
            <a:r>
              <a:rPr lang="zh-CN" altLang="en-US" dirty="0"/>
              <a:t>选数</a:t>
            </a:r>
          </a:p>
        </p:txBody>
      </p:sp>
      <p:sp>
        <p:nvSpPr>
          <p:cNvPr id="3" name="内容占位符 2">
            <a:extLst>
              <a:ext uri="{FF2B5EF4-FFF2-40B4-BE49-F238E27FC236}">
                <a16:creationId xmlns:a16="http://schemas.microsoft.com/office/drawing/2014/main" id="{C776F105-7B65-49B2-A81C-5A7E8721A874}"/>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B8754CFD-045E-441F-A229-9AE3BDF618C7}"/>
              </a:ext>
            </a:extLst>
          </p:cNvPr>
          <p:cNvPicPr>
            <a:picLocks noChangeAspect="1"/>
          </p:cNvPicPr>
          <p:nvPr/>
        </p:nvPicPr>
        <p:blipFill>
          <a:blip r:embed="rId2"/>
          <a:stretch>
            <a:fillRect/>
          </a:stretch>
        </p:blipFill>
        <p:spPr>
          <a:xfrm>
            <a:off x="1223962" y="1853754"/>
            <a:ext cx="9744075" cy="3514725"/>
          </a:xfrm>
          <a:prstGeom prst="rect">
            <a:avLst/>
          </a:prstGeom>
        </p:spPr>
      </p:pic>
    </p:spTree>
    <p:extLst>
      <p:ext uri="{BB962C8B-B14F-4D97-AF65-F5344CB8AC3E}">
        <p14:creationId xmlns:p14="http://schemas.microsoft.com/office/powerpoint/2010/main" val="1383081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093247-8FD0-43D7-9D26-E4DD75BF50AA}"/>
              </a:ext>
            </a:extLst>
          </p:cNvPr>
          <p:cNvSpPr>
            <a:spLocks noGrp="1"/>
          </p:cNvSpPr>
          <p:nvPr>
            <p:ph type="title"/>
          </p:nvPr>
        </p:nvSpPr>
        <p:spPr/>
        <p:txBody>
          <a:bodyPr/>
          <a:lstStyle/>
          <a:p>
            <a:r>
              <a:rPr lang="zh-CN" altLang="en-US" dirty="0"/>
              <a:t>例题 </a:t>
            </a:r>
            <a:r>
              <a:rPr lang="en-US" altLang="zh-CN" dirty="0"/>
              <a:t>– </a:t>
            </a:r>
            <a:r>
              <a:rPr lang="zh-CN" altLang="en-US" dirty="0"/>
              <a:t>枚举子集</a:t>
            </a:r>
          </a:p>
        </p:txBody>
      </p:sp>
      <p:sp>
        <p:nvSpPr>
          <p:cNvPr id="3" name="内容占位符 2">
            <a:extLst>
              <a:ext uri="{FF2B5EF4-FFF2-40B4-BE49-F238E27FC236}">
                <a16:creationId xmlns:a16="http://schemas.microsoft.com/office/drawing/2014/main" id="{7681AB7B-3EFE-4A44-8CB3-EC5BC5960475}"/>
              </a:ext>
            </a:extLst>
          </p:cNvPr>
          <p:cNvSpPr>
            <a:spLocks noGrp="1"/>
          </p:cNvSpPr>
          <p:nvPr>
            <p:ph idx="1"/>
          </p:nvPr>
        </p:nvSpPr>
        <p:spPr/>
        <p:txBody>
          <a:bodyPr/>
          <a:lstStyle/>
          <a:p>
            <a:r>
              <a:rPr lang="zh-CN" altLang="en-US" dirty="0"/>
              <a:t>给你</a:t>
            </a:r>
            <a:r>
              <a:rPr lang="en-US" altLang="zh-CN" dirty="0"/>
              <a:t>n</a:t>
            </a:r>
            <a:r>
              <a:rPr lang="zh-CN" altLang="en-US" dirty="0"/>
              <a:t>个数字，现在允许你选择任意个数（包括</a:t>
            </a:r>
            <a:r>
              <a:rPr lang="en-US" altLang="zh-CN" dirty="0"/>
              <a:t>0</a:t>
            </a:r>
            <a:r>
              <a:rPr lang="zh-CN" altLang="en-US" dirty="0"/>
              <a:t>个和</a:t>
            </a:r>
            <a:r>
              <a:rPr lang="en-US" altLang="zh-CN" dirty="0"/>
              <a:t>n</a:t>
            </a:r>
            <a:r>
              <a:rPr lang="zh-CN" altLang="en-US" dirty="0"/>
              <a:t>个），请输出所有的方案</a:t>
            </a:r>
            <a:endParaRPr lang="en-US" altLang="zh-CN" dirty="0"/>
          </a:p>
          <a:p>
            <a:r>
              <a:rPr lang="en-US" altLang="zh-CN" dirty="0"/>
              <a:t>n&lt;=16</a:t>
            </a:r>
            <a:endParaRPr lang="zh-CN" altLang="en-US" dirty="0"/>
          </a:p>
        </p:txBody>
      </p:sp>
    </p:spTree>
    <p:extLst>
      <p:ext uri="{BB962C8B-B14F-4D97-AF65-F5344CB8AC3E}">
        <p14:creationId xmlns:p14="http://schemas.microsoft.com/office/powerpoint/2010/main" val="396055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4F5500-EDAC-4E9E-888A-CC22172237F3}"/>
              </a:ext>
            </a:extLst>
          </p:cNvPr>
          <p:cNvSpPr>
            <a:spLocks noGrp="1"/>
          </p:cNvSpPr>
          <p:nvPr>
            <p:ph type="title"/>
          </p:nvPr>
        </p:nvSpPr>
        <p:spPr/>
        <p:txBody>
          <a:bodyPr/>
          <a:lstStyle/>
          <a:p>
            <a:r>
              <a:rPr lang="zh-CN" altLang="en-US" dirty="0"/>
              <a:t>例题 </a:t>
            </a:r>
            <a:r>
              <a:rPr lang="en-US" altLang="zh-CN" dirty="0"/>
              <a:t>– </a:t>
            </a:r>
            <a:r>
              <a:rPr lang="zh-CN" altLang="en-US" dirty="0"/>
              <a:t>枚举子集</a:t>
            </a:r>
          </a:p>
        </p:txBody>
      </p:sp>
      <p:sp>
        <p:nvSpPr>
          <p:cNvPr id="3" name="内容占位符 2">
            <a:extLst>
              <a:ext uri="{FF2B5EF4-FFF2-40B4-BE49-F238E27FC236}">
                <a16:creationId xmlns:a16="http://schemas.microsoft.com/office/drawing/2014/main" id="{45BE7349-595A-4097-8729-D078EF502C26}"/>
              </a:ext>
            </a:extLst>
          </p:cNvPr>
          <p:cNvSpPr>
            <a:spLocks noGrp="1"/>
          </p:cNvSpPr>
          <p:nvPr>
            <p:ph idx="1"/>
          </p:nvPr>
        </p:nvSpPr>
        <p:spPr/>
        <p:txBody>
          <a:bodyPr/>
          <a:lstStyle/>
          <a:p>
            <a:r>
              <a:rPr lang="zh-CN" altLang="en-US" dirty="0"/>
              <a:t>枚举子集是</a:t>
            </a:r>
            <a:r>
              <a:rPr lang="en-US" altLang="zh-CN" dirty="0" err="1"/>
              <a:t>dfs</a:t>
            </a:r>
            <a:r>
              <a:rPr lang="zh-CN" altLang="en-US" dirty="0"/>
              <a:t>非常常见的一个应用，代码很简单：</a:t>
            </a:r>
          </a:p>
        </p:txBody>
      </p:sp>
      <p:pic>
        <p:nvPicPr>
          <p:cNvPr id="4" name="图片 3">
            <a:extLst>
              <a:ext uri="{FF2B5EF4-FFF2-40B4-BE49-F238E27FC236}">
                <a16:creationId xmlns:a16="http://schemas.microsoft.com/office/drawing/2014/main" id="{AADE4B83-DE65-4BCF-A1CE-315E1B10F860}"/>
              </a:ext>
            </a:extLst>
          </p:cNvPr>
          <p:cNvPicPr>
            <a:picLocks noChangeAspect="1"/>
          </p:cNvPicPr>
          <p:nvPr/>
        </p:nvPicPr>
        <p:blipFill>
          <a:blip r:embed="rId2"/>
          <a:stretch>
            <a:fillRect/>
          </a:stretch>
        </p:blipFill>
        <p:spPr>
          <a:xfrm>
            <a:off x="1449206" y="2522414"/>
            <a:ext cx="9705975" cy="3819525"/>
          </a:xfrm>
          <a:prstGeom prst="rect">
            <a:avLst/>
          </a:prstGeom>
        </p:spPr>
      </p:pic>
    </p:spTree>
    <p:extLst>
      <p:ext uri="{BB962C8B-B14F-4D97-AF65-F5344CB8AC3E}">
        <p14:creationId xmlns:p14="http://schemas.microsoft.com/office/powerpoint/2010/main" val="3937111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905708F-8E53-436D-98E8-AFE81F904877}"/>
              </a:ext>
            </a:extLst>
          </p:cNvPr>
          <p:cNvSpPr>
            <a:spLocks noGrp="1"/>
          </p:cNvSpPr>
          <p:nvPr>
            <p:ph type="title"/>
          </p:nvPr>
        </p:nvSpPr>
        <p:spPr/>
        <p:txBody>
          <a:bodyPr/>
          <a:lstStyle/>
          <a:p>
            <a:r>
              <a:rPr lang="zh-CN" altLang="en-US" dirty="0"/>
              <a:t>回溯</a:t>
            </a:r>
          </a:p>
        </p:txBody>
      </p:sp>
      <p:sp>
        <p:nvSpPr>
          <p:cNvPr id="5" name="内容占位符 4">
            <a:extLst>
              <a:ext uri="{FF2B5EF4-FFF2-40B4-BE49-F238E27FC236}">
                <a16:creationId xmlns:a16="http://schemas.microsoft.com/office/drawing/2014/main" id="{9C664507-38FD-4036-BFB9-F0B7A11BF5C2}"/>
              </a:ext>
            </a:extLst>
          </p:cNvPr>
          <p:cNvSpPr>
            <a:spLocks noGrp="1"/>
          </p:cNvSpPr>
          <p:nvPr>
            <p:ph idx="1"/>
          </p:nvPr>
        </p:nvSpPr>
        <p:spPr/>
        <p:txBody>
          <a:bodyPr/>
          <a:lstStyle/>
          <a:p>
            <a:r>
              <a:rPr lang="zh-CN" altLang="en-US" dirty="0"/>
              <a:t>当我们</a:t>
            </a:r>
            <a:r>
              <a:rPr lang="en-US" altLang="zh-CN" dirty="0" err="1"/>
              <a:t>dfs</a:t>
            </a:r>
            <a:r>
              <a:rPr lang="zh-CN" altLang="en-US" dirty="0"/>
              <a:t>时，遍历完所有后续状态后需要返回上一层，这个过程就叫做回溯</a:t>
            </a:r>
            <a:endParaRPr lang="en-US" altLang="zh-CN" dirty="0"/>
          </a:p>
          <a:p>
            <a:r>
              <a:rPr lang="zh-CN" altLang="en-US" dirty="0"/>
              <a:t>回溯有的时候也需要改变状态</a:t>
            </a:r>
            <a:endParaRPr lang="en-US" altLang="zh-CN" dirty="0"/>
          </a:p>
          <a:p>
            <a:r>
              <a:rPr lang="zh-CN" altLang="en-US" dirty="0"/>
              <a:t>例如在</a:t>
            </a:r>
            <a:r>
              <a:rPr lang="en-US" altLang="zh-CN" dirty="0" err="1"/>
              <a:t>dfs</a:t>
            </a:r>
            <a:r>
              <a:rPr lang="zh-CN" altLang="en-US" dirty="0"/>
              <a:t>枚举子集里</a:t>
            </a:r>
            <a:endParaRPr lang="en-US" altLang="zh-CN" dirty="0"/>
          </a:p>
          <a:p>
            <a:r>
              <a:rPr lang="zh-CN" altLang="en-US" dirty="0"/>
              <a:t>进入下一层之前把当前数装进队列（打上标记）</a:t>
            </a:r>
            <a:endParaRPr lang="en-US" altLang="zh-CN" dirty="0"/>
          </a:p>
          <a:p>
            <a:r>
              <a:rPr lang="zh-CN" altLang="en-US" dirty="0"/>
              <a:t>下一层结束后要把数踢出去（去掉标记）</a:t>
            </a:r>
            <a:endParaRPr lang="en-US" altLang="zh-CN" dirty="0"/>
          </a:p>
          <a:p>
            <a:r>
              <a:rPr lang="zh-CN" altLang="en-US" dirty="0"/>
              <a:t>而在选数中</a:t>
            </a:r>
            <a:endParaRPr lang="en-US" altLang="zh-CN" dirty="0"/>
          </a:p>
          <a:p>
            <a:r>
              <a:rPr lang="zh-CN" altLang="en-US" dirty="0"/>
              <a:t>因为状态完全用递归函数的参数表示</a:t>
            </a:r>
            <a:endParaRPr lang="en-US" altLang="zh-CN" dirty="0"/>
          </a:p>
          <a:p>
            <a:r>
              <a:rPr lang="zh-CN" altLang="en-US" dirty="0"/>
              <a:t>所以不用改</a:t>
            </a:r>
            <a:br>
              <a:rPr lang="en-US" altLang="zh-CN" dirty="0"/>
            </a:br>
            <a:endParaRPr lang="zh-CN" altLang="en-US" dirty="0"/>
          </a:p>
        </p:txBody>
      </p:sp>
      <p:pic>
        <p:nvPicPr>
          <p:cNvPr id="6" name="图片 5">
            <a:extLst>
              <a:ext uri="{FF2B5EF4-FFF2-40B4-BE49-F238E27FC236}">
                <a16:creationId xmlns:a16="http://schemas.microsoft.com/office/drawing/2014/main" id="{5FFE02D6-6CE9-4ABE-9A79-E4FCDB2BD80D}"/>
              </a:ext>
            </a:extLst>
          </p:cNvPr>
          <p:cNvPicPr>
            <a:picLocks noChangeAspect="1"/>
          </p:cNvPicPr>
          <p:nvPr/>
        </p:nvPicPr>
        <p:blipFill>
          <a:blip r:embed="rId2"/>
          <a:stretch>
            <a:fillRect/>
          </a:stretch>
        </p:blipFill>
        <p:spPr>
          <a:xfrm>
            <a:off x="7120921" y="3429000"/>
            <a:ext cx="3619500" cy="1752600"/>
          </a:xfrm>
          <a:prstGeom prst="rect">
            <a:avLst/>
          </a:prstGeom>
        </p:spPr>
      </p:pic>
      <p:pic>
        <p:nvPicPr>
          <p:cNvPr id="7" name="图片 6">
            <a:extLst>
              <a:ext uri="{FF2B5EF4-FFF2-40B4-BE49-F238E27FC236}">
                <a16:creationId xmlns:a16="http://schemas.microsoft.com/office/drawing/2014/main" id="{F0ACA605-5856-4DD6-AE43-D85064F102FF}"/>
              </a:ext>
            </a:extLst>
          </p:cNvPr>
          <p:cNvPicPr>
            <a:picLocks noChangeAspect="1"/>
          </p:cNvPicPr>
          <p:nvPr/>
        </p:nvPicPr>
        <p:blipFill>
          <a:blip r:embed="rId3"/>
          <a:stretch>
            <a:fillRect/>
          </a:stretch>
        </p:blipFill>
        <p:spPr>
          <a:xfrm>
            <a:off x="3615721" y="5466345"/>
            <a:ext cx="3505200" cy="733425"/>
          </a:xfrm>
          <a:prstGeom prst="rect">
            <a:avLst/>
          </a:prstGeom>
        </p:spPr>
      </p:pic>
    </p:spTree>
    <p:extLst>
      <p:ext uri="{BB962C8B-B14F-4D97-AF65-F5344CB8AC3E}">
        <p14:creationId xmlns:p14="http://schemas.microsoft.com/office/powerpoint/2010/main" val="2032850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07E744-7F92-48FF-BB8E-F769F4D1A9E5}"/>
              </a:ext>
            </a:extLst>
          </p:cNvPr>
          <p:cNvSpPr>
            <a:spLocks noGrp="1"/>
          </p:cNvSpPr>
          <p:nvPr>
            <p:ph type="title"/>
          </p:nvPr>
        </p:nvSpPr>
        <p:spPr/>
        <p:txBody>
          <a:bodyPr/>
          <a:lstStyle/>
          <a:p>
            <a:r>
              <a:rPr lang="zh-CN" altLang="en-US" dirty="0"/>
              <a:t>例题 </a:t>
            </a:r>
            <a:r>
              <a:rPr lang="en-US" altLang="zh-CN" dirty="0"/>
              <a:t>- </a:t>
            </a:r>
            <a:r>
              <a:rPr lang="zh-CN" altLang="en-US" dirty="0"/>
              <a:t>油滴扩展</a:t>
            </a:r>
          </a:p>
        </p:txBody>
      </p:sp>
      <p:pic>
        <p:nvPicPr>
          <p:cNvPr id="4" name="内容占位符 3">
            <a:extLst>
              <a:ext uri="{FF2B5EF4-FFF2-40B4-BE49-F238E27FC236}">
                <a16:creationId xmlns:a16="http://schemas.microsoft.com/office/drawing/2014/main" id="{8F461E23-A9B2-432F-A22C-719279FC511D}"/>
              </a:ext>
            </a:extLst>
          </p:cNvPr>
          <p:cNvPicPr>
            <a:picLocks noGrp="1" noChangeAspect="1"/>
          </p:cNvPicPr>
          <p:nvPr>
            <p:ph idx="1"/>
          </p:nvPr>
        </p:nvPicPr>
        <p:blipFill>
          <a:blip r:embed="rId2"/>
          <a:stretch>
            <a:fillRect/>
          </a:stretch>
        </p:blipFill>
        <p:spPr>
          <a:xfrm>
            <a:off x="1449206" y="1853754"/>
            <a:ext cx="9172575" cy="1885950"/>
          </a:xfrm>
          <a:prstGeom prst="rect">
            <a:avLst/>
          </a:prstGeom>
        </p:spPr>
      </p:pic>
    </p:spTree>
    <p:extLst>
      <p:ext uri="{BB962C8B-B14F-4D97-AF65-F5344CB8AC3E}">
        <p14:creationId xmlns:p14="http://schemas.microsoft.com/office/powerpoint/2010/main" val="2124291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D23C61-358D-4A06-8A80-32D8FAC82D90}"/>
              </a:ext>
            </a:extLst>
          </p:cNvPr>
          <p:cNvSpPr>
            <a:spLocks noGrp="1"/>
          </p:cNvSpPr>
          <p:nvPr>
            <p:ph type="title"/>
          </p:nvPr>
        </p:nvSpPr>
        <p:spPr/>
        <p:txBody>
          <a:bodyPr/>
          <a:lstStyle/>
          <a:p>
            <a:r>
              <a:rPr lang="zh-CN" altLang="en-US" dirty="0"/>
              <a:t>例题 </a:t>
            </a:r>
            <a:r>
              <a:rPr lang="en-US" altLang="zh-CN" dirty="0"/>
              <a:t>- </a:t>
            </a:r>
            <a:r>
              <a:rPr lang="zh-CN" altLang="en-US" dirty="0"/>
              <a:t>油滴扩展</a:t>
            </a:r>
          </a:p>
        </p:txBody>
      </p:sp>
      <p:sp>
        <p:nvSpPr>
          <p:cNvPr id="3" name="内容占位符 2">
            <a:extLst>
              <a:ext uri="{FF2B5EF4-FFF2-40B4-BE49-F238E27FC236}">
                <a16:creationId xmlns:a16="http://schemas.microsoft.com/office/drawing/2014/main" id="{20845CB6-3A03-47F6-80DE-76FCF4DFF16B}"/>
              </a:ext>
            </a:extLst>
          </p:cNvPr>
          <p:cNvSpPr>
            <a:spLocks noGrp="1"/>
          </p:cNvSpPr>
          <p:nvPr>
            <p:ph idx="1"/>
          </p:nvPr>
        </p:nvSpPr>
        <p:spPr/>
        <p:txBody>
          <a:bodyPr/>
          <a:lstStyle/>
          <a:p>
            <a:r>
              <a:rPr lang="zh-CN" altLang="en-US" dirty="0"/>
              <a:t>题目要求求时间最多的滴油顺序</a:t>
            </a:r>
            <a:endParaRPr lang="en-US" altLang="zh-CN" dirty="0"/>
          </a:p>
          <a:p>
            <a:r>
              <a:rPr lang="zh-CN" altLang="en-US" dirty="0"/>
              <a:t>因为</a:t>
            </a:r>
            <a:r>
              <a:rPr lang="en-US" altLang="zh-CN" dirty="0"/>
              <a:t>n</a:t>
            </a:r>
            <a:r>
              <a:rPr lang="zh-CN" altLang="en-US" dirty="0"/>
              <a:t>很小，所有可能的顺序只有</a:t>
            </a:r>
            <a:r>
              <a:rPr lang="en-US" altLang="zh-CN" dirty="0"/>
              <a:t>6!=720</a:t>
            </a:r>
            <a:r>
              <a:rPr lang="zh-CN" altLang="en-US" dirty="0"/>
              <a:t>中可能，所以我们可以用</a:t>
            </a:r>
            <a:r>
              <a:rPr lang="en-US" altLang="zh-CN" dirty="0" err="1"/>
              <a:t>dfs</a:t>
            </a:r>
            <a:r>
              <a:rPr lang="zh-CN" altLang="en-US" dirty="0"/>
              <a:t>枚举所有可能的排列（也就是滴油顺序），然后计算所用时间</a:t>
            </a:r>
            <a:endParaRPr lang="en-US" altLang="zh-CN" dirty="0"/>
          </a:p>
          <a:p>
            <a:r>
              <a:rPr lang="en-US" altLang="zh-CN" dirty="0" err="1"/>
              <a:t>dfs</a:t>
            </a:r>
            <a:r>
              <a:rPr lang="zh-CN" altLang="en-US" dirty="0"/>
              <a:t>枚举排列也是常见用法</a:t>
            </a:r>
            <a:endParaRPr lang="en-US" altLang="zh-CN" dirty="0"/>
          </a:p>
          <a:p>
            <a:r>
              <a:rPr lang="zh-CN" altLang="en-US" dirty="0"/>
              <a:t>方法有很多，这里给出一个简单的</a:t>
            </a:r>
            <a:endParaRPr lang="en-US" altLang="zh-CN" dirty="0"/>
          </a:p>
          <a:p>
            <a:r>
              <a:rPr lang="zh-CN" altLang="en-US" dirty="0"/>
              <a:t>状态设置为前</a:t>
            </a:r>
            <a:r>
              <a:rPr lang="en-US" altLang="zh-CN" dirty="0"/>
              <a:t>x</a:t>
            </a:r>
            <a:r>
              <a:rPr lang="zh-CN" altLang="en-US" dirty="0"/>
              <a:t>个滴的油的排列（即第一个是哪个，第二个是哪个</a:t>
            </a:r>
            <a:r>
              <a:rPr lang="en-US" altLang="zh-CN" dirty="0"/>
              <a:t>…</a:t>
            </a:r>
            <a:r>
              <a:rPr lang="zh-CN" altLang="en-US" dirty="0"/>
              <a:t>）</a:t>
            </a:r>
            <a:endParaRPr lang="en-US" altLang="zh-CN" dirty="0"/>
          </a:p>
          <a:p>
            <a:r>
              <a:rPr lang="zh-CN" altLang="en-US" dirty="0"/>
              <a:t>遍历到第</a:t>
            </a:r>
            <a:r>
              <a:rPr lang="en-US" altLang="zh-CN" dirty="0"/>
              <a:t>x</a:t>
            </a:r>
            <a:r>
              <a:rPr lang="zh-CN" altLang="en-US" dirty="0"/>
              <a:t>个滴的油时，枚举所有油，找出之前还没滴过的，把它放到第</a:t>
            </a:r>
            <a:r>
              <a:rPr lang="en-US" altLang="zh-CN" dirty="0"/>
              <a:t>x</a:t>
            </a:r>
            <a:r>
              <a:rPr lang="zh-CN" altLang="en-US" dirty="0"/>
              <a:t>滴的位置，然后进入下一层搜索</a:t>
            </a:r>
          </a:p>
        </p:txBody>
      </p:sp>
    </p:spTree>
    <p:extLst>
      <p:ext uri="{BB962C8B-B14F-4D97-AF65-F5344CB8AC3E}">
        <p14:creationId xmlns:p14="http://schemas.microsoft.com/office/powerpoint/2010/main" val="2052486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0518F-604D-4EA2-A139-FD4557271462}"/>
              </a:ext>
            </a:extLst>
          </p:cNvPr>
          <p:cNvSpPr>
            <a:spLocks noGrp="1"/>
          </p:cNvSpPr>
          <p:nvPr>
            <p:ph type="title"/>
          </p:nvPr>
        </p:nvSpPr>
        <p:spPr/>
        <p:txBody>
          <a:bodyPr/>
          <a:lstStyle/>
          <a:p>
            <a:r>
              <a:rPr lang="zh-CN" altLang="en-US" dirty="0"/>
              <a:t>今个我们讲这些</a:t>
            </a:r>
          </a:p>
        </p:txBody>
      </p:sp>
      <p:sp>
        <p:nvSpPr>
          <p:cNvPr id="3" name="内容占位符 2">
            <a:extLst>
              <a:ext uri="{FF2B5EF4-FFF2-40B4-BE49-F238E27FC236}">
                <a16:creationId xmlns:a16="http://schemas.microsoft.com/office/drawing/2014/main" id="{CDCB956A-F2D0-4025-A97F-6BEEBD6CBE1A}"/>
              </a:ext>
            </a:extLst>
          </p:cNvPr>
          <p:cNvSpPr>
            <a:spLocks noGrp="1"/>
          </p:cNvSpPr>
          <p:nvPr>
            <p:ph idx="1"/>
          </p:nvPr>
        </p:nvSpPr>
        <p:spPr/>
        <p:txBody>
          <a:bodyPr/>
          <a:lstStyle/>
          <a:p>
            <a:r>
              <a:rPr lang="zh-CN" altLang="en-US" dirty="0"/>
              <a:t>深度优先搜索（</a:t>
            </a:r>
            <a:r>
              <a:rPr lang="en-US" altLang="zh-CN" dirty="0"/>
              <a:t>DFS</a:t>
            </a:r>
            <a:r>
              <a:rPr lang="zh-CN" altLang="en-US" dirty="0"/>
              <a:t>）</a:t>
            </a:r>
            <a:endParaRPr lang="en-US" altLang="zh-CN" dirty="0"/>
          </a:p>
          <a:p>
            <a:r>
              <a:rPr lang="zh-CN" altLang="en-US" dirty="0"/>
              <a:t>广度优先搜索（</a:t>
            </a:r>
            <a:r>
              <a:rPr lang="en-US" altLang="zh-CN" dirty="0"/>
              <a:t>BFS</a:t>
            </a:r>
            <a:r>
              <a:rPr lang="zh-CN" altLang="en-US" dirty="0"/>
              <a:t>）</a:t>
            </a:r>
            <a:endParaRPr lang="en-US" altLang="zh-CN" dirty="0"/>
          </a:p>
          <a:p>
            <a:r>
              <a:rPr lang="zh-CN" altLang="en-US" dirty="0"/>
              <a:t>迭代加深搜索（</a:t>
            </a:r>
            <a:r>
              <a:rPr lang="en-US" altLang="zh-CN" dirty="0"/>
              <a:t>IDDFS</a:t>
            </a:r>
            <a:r>
              <a:rPr lang="zh-CN" altLang="en-US" dirty="0"/>
              <a:t>）</a:t>
            </a:r>
            <a:endParaRPr lang="en-US" altLang="zh-CN" dirty="0"/>
          </a:p>
          <a:p>
            <a:r>
              <a:rPr lang="zh-CN" altLang="en-US" dirty="0"/>
              <a:t>剪枝</a:t>
            </a:r>
            <a:endParaRPr lang="en-US" altLang="zh-CN" dirty="0"/>
          </a:p>
          <a:p>
            <a:r>
              <a:rPr lang="zh-CN" altLang="en-US" dirty="0"/>
              <a:t>记忆化搜索</a:t>
            </a:r>
          </a:p>
        </p:txBody>
      </p:sp>
    </p:spTree>
    <p:extLst>
      <p:ext uri="{BB962C8B-B14F-4D97-AF65-F5344CB8AC3E}">
        <p14:creationId xmlns:p14="http://schemas.microsoft.com/office/powerpoint/2010/main" val="2132237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A56268-EFD5-49D1-8235-2C46712EB03E}"/>
              </a:ext>
            </a:extLst>
          </p:cNvPr>
          <p:cNvSpPr>
            <a:spLocks noGrp="1"/>
          </p:cNvSpPr>
          <p:nvPr>
            <p:ph type="title"/>
          </p:nvPr>
        </p:nvSpPr>
        <p:spPr/>
        <p:txBody>
          <a:bodyPr/>
          <a:lstStyle/>
          <a:p>
            <a:r>
              <a:rPr lang="zh-CN" altLang="en-US" dirty="0"/>
              <a:t>例题</a:t>
            </a:r>
            <a:r>
              <a:rPr lang="en-US" altLang="zh-CN" dirty="0"/>
              <a:t> - </a:t>
            </a:r>
            <a:r>
              <a:rPr lang="zh-CN" altLang="en-US" dirty="0"/>
              <a:t>油滴扩展</a:t>
            </a:r>
          </a:p>
        </p:txBody>
      </p:sp>
      <p:sp>
        <p:nvSpPr>
          <p:cNvPr id="3" name="内容占位符 2">
            <a:extLst>
              <a:ext uri="{FF2B5EF4-FFF2-40B4-BE49-F238E27FC236}">
                <a16:creationId xmlns:a16="http://schemas.microsoft.com/office/drawing/2014/main" id="{80C612BE-DEAF-4197-BDCE-D3403DC26FFD}"/>
              </a:ext>
            </a:extLst>
          </p:cNvPr>
          <p:cNvSpPr>
            <a:spLocks noGrp="1"/>
          </p:cNvSpPr>
          <p:nvPr>
            <p:ph idx="1"/>
          </p:nvPr>
        </p:nvSpPr>
        <p:spPr/>
        <p:txBody>
          <a:bodyPr/>
          <a:lstStyle/>
          <a:p>
            <a:endParaRPr lang="zh-CN" altLang="en-US"/>
          </a:p>
        </p:txBody>
      </p:sp>
      <p:pic>
        <p:nvPicPr>
          <p:cNvPr id="7" name="图片 6">
            <a:extLst>
              <a:ext uri="{FF2B5EF4-FFF2-40B4-BE49-F238E27FC236}">
                <a16:creationId xmlns:a16="http://schemas.microsoft.com/office/drawing/2014/main" id="{A844962A-F6D3-41D9-9049-0CA8DEC6DEA1}"/>
              </a:ext>
            </a:extLst>
          </p:cNvPr>
          <p:cNvPicPr>
            <a:picLocks noChangeAspect="1"/>
          </p:cNvPicPr>
          <p:nvPr/>
        </p:nvPicPr>
        <p:blipFill>
          <a:blip r:embed="rId2"/>
          <a:stretch>
            <a:fillRect/>
          </a:stretch>
        </p:blipFill>
        <p:spPr>
          <a:xfrm>
            <a:off x="1128712" y="2015732"/>
            <a:ext cx="9934575" cy="4143375"/>
          </a:xfrm>
          <a:prstGeom prst="rect">
            <a:avLst/>
          </a:prstGeom>
        </p:spPr>
      </p:pic>
    </p:spTree>
    <p:extLst>
      <p:ext uri="{BB962C8B-B14F-4D97-AF65-F5344CB8AC3E}">
        <p14:creationId xmlns:p14="http://schemas.microsoft.com/office/powerpoint/2010/main" val="2600766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FCC5D-FDBA-44DD-A416-0C29C0D7DDC3}"/>
              </a:ext>
            </a:extLst>
          </p:cNvPr>
          <p:cNvSpPr>
            <a:spLocks noGrp="1"/>
          </p:cNvSpPr>
          <p:nvPr>
            <p:ph type="title"/>
          </p:nvPr>
        </p:nvSpPr>
        <p:spPr/>
        <p:txBody>
          <a:bodyPr/>
          <a:lstStyle/>
          <a:p>
            <a:r>
              <a:rPr lang="zh-CN" altLang="en-US" dirty="0"/>
              <a:t>例题 </a:t>
            </a:r>
            <a:r>
              <a:rPr lang="en-US" altLang="zh-CN" dirty="0"/>
              <a:t>– 8</a:t>
            </a:r>
            <a:r>
              <a:rPr lang="zh-CN" altLang="en-US" dirty="0"/>
              <a:t>皇后</a:t>
            </a:r>
          </a:p>
        </p:txBody>
      </p:sp>
      <p:sp>
        <p:nvSpPr>
          <p:cNvPr id="3" name="内容占位符 2">
            <a:extLst>
              <a:ext uri="{FF2B5EF4-FFF2-40B4-BE49-F238E27FC236}">
                <a16:creationId xmlns:a16="http://schemas.microsoft.com/office/drawing/2014/main" id="{6A286750-FD27-4728-8EEC-3B57A6CE3FAB}"/>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BCA4CABE-FCB3-410B-872F-A40A299D8FB7}"/>
              </a:ext>
            </a:extLst>
          </p:cNvPr>
          <p:cNvPicPr>
            <a:picLocks noChangeAspect="1"/>
          </p:cNvPicPr>
          <p:nvPr/>
        </p:nvPicPr>
        <p:blipFill>
          <a:blip r:embed="rId2"/>
          <a:stretch>
            <a:fillRect/>
          </a:stretch>
        </p:blipFill>
        <p:spPr>
          <a:xfrm>
            <a:off x="1449206" y="2030972"/>
            <a:ext cx="7305570" cy="4500478"/>
          </a:xfrm>
          <a:prstGeom prst="rect">
            <a:avLst/>
          </a:prstGeom>
        </p:spPr>
      </p:pic>
    </p:spTree>
    <p:extLst>
      <p:ext uri="{BB962C8B-B14F-4D97-AF65-F5344CB8AC3E}">
        <p14:creationId xmlns:p14="http://schemas.microsoft.com/office/powerpoint/2010/main" val="636968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1BC4F9-D126-4499-B630-B71B4FA6FAC5}"/>
              </a:ext>
            </a:extLst>
          </p:cNvPr>
          <p:cNvSpPr>
            <a:spLocks noGrp="1"/>
          </p:cNvSpPr>
          <p:nvPr>
            <p:ph type="title"/>
          </p:nvPr>
        </p:nvSpPr>
        <p:spPr/>
        <p:txBody>
          <a:bodyPr/>
          <a:lstStyle/>
          <a:p>
            <a:r>
              <a:rPr lang="zh-CN" altLang="en-US" dirty="0"/>
              <a:t>例题 </a:t>
            </a:r>
            <a:r>
              <a:rPr lang="en-US" altLang="zh-CN" dirty="0"/>
              <a:t>– 8</a:t>
            </a:r>
            <a:r>
              <a:rPr lang="zh-CN" altLang="en-US" dirty="0"/>
              <a:t>皇后</a:t>
            </a:r>
          </a:p>
        </p:txBody>
      </p:sp>
      <p:sp>
        <p:nvSpPr>
          <p:cNvPr id="3" name="内容占位符 2">
            <a:extLst>
              <a:ext uri="{FF2B5EF4-FFF2-40B4-BE49-F238E27FC236}">
                <a16:creationId xmlns:a16="http://schemas.microsoft.com/office/drawing/2014/main" id="{27FA0CBC-8F54-4F09-BD80-D4FBCAC476EA}"/>
              </a:ext>
            </a:extLst>
          </p:cNvPr>
          <p:cNvSpPr>
            <a:spLocks noGrp="1"/>
          </p:cNvSpPr>
          <p:nvPr>
            <p:ph idx="1"/>
          </p:nvPr>
        </p:nvSpPr>
        <p:spPr/>
        <p:txBody>
          <a:bodyPr/>
          <a:lstStyle/>
          <a:p>
            <a:r>
              <a:rPr lang="zh-CN" altLang="en-US" dirty="0"/>
              <a:t>搜索目标：找到所有合法的放置方案</a:t>
            </a:r>
            <a:endParaRPr lang="en-US" altLang="zh-CN" dirty="0"/>
          </a:p>
          <a:p>
            <a:r>
              <a:rPr lang="zh-CN" altLang="en-US" dirty="0"/>
              <a:t>状态设置：之前所有的皇后放在哪里</a:t>
            </a:r>
            <a:endParaRPr lang="en-US" altLang="zh-CN" dirty="0"/>
          </a:p>
          <a:p>
            <a:r>
              <a:rPr lang="zh-CN" altLang="en-US" dirty="0"/>
              <a:t>那么对于第</a:t>
            </a:r>
            <a:r>
              <a:rPr lang="en-US" altLang="zh-CN" dirty="0" err="1"/>
              <a:t>i</a:t>
            </a:r>
            <a:r>
              <a:rPr lang="zh-CN" altLang="en-US" dirty="0"/>
              <a:t>行的皇后，我们只需遍历列数，如果这一列没有棋子，就把它放上去，然后进入下一层</a:t>
            </a:r>
            <a:endParaRPr lang="en-US" altLang="zh-CN" dirty="0"/>
          </a:p>
          <a:p>
            <a:endParaRPr lang="en-US" altLang="zh-CN" dirty="0"/>
          </a:p>
        </p:txBody>
      </p:sp>
    </p:spTree>
    <p:extLst>
      <p:ext uri="{BB962C8B-B14F-4D97-AF65-F5344CB8AC3E}">
        <p14:creationId xmlns:p14="http://schemas.microsoft.com/office/powerpoint/2010/main" val="2137560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113B02-2A33-4C8D-9AEC-D0EE9B59D793}"/>
              </a:ext>
            </a:extLst>
          </p:cNvPr>
          <p:cNvSpPr>
            <a:spLocks noGrp="1"/>
          </p:cNvSpPr>
          <p:nvPr>
            <p:ph type="title"/>
          </p:nvPr>
        </p:nvSpPr>
        <p:spPr/>
        <p:txBody>
          <a:bodyPr/>
          <a:lstStyle/>
          <a:p>
            <a:r>
              <a:rPr lang="zh-CN" altLang="en-US" dirty="0"/>
              <a:t>例题 </a:t>
            </a:r>
            <a:r>
              <a:rPr lang="en-US" altLang="zh-CN" dirty="0"/>
              <a:t>– 8</a:t>
            </a:r>
            <a:r>
              <a:rPr lang="zh-CN" altLang="en-US" dirty="0"/>
              <a:t>皇后</a:t>
            </a:r>
          </a:p>
        </p:txBody>
      </p:sp>
      <p:sp>
        <p:nvSpPr>
          <p:cNvPr id="3" name="内容占位符 2">
            <a:extLst>
              <a:ext uri="{FF2B5EF4-FFF2-40B4-BE49-F238E27FC236}">
                <a16:creationId xmlns:a16="http://schemas.microsoft.com/office/drawing/2014/main" id="{DAA5623D-8FDA-4E41-8351-BD0950CFADBF}"/>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772D546C-681F-4176-97D3-1BCC9F0ADDA4}"/>
              </a:ext>
            </a:extLst>
          </p:cNvPr>
          <p:cNvPicPr>
            <a:picLocks noChangeAspect="1"/>
          </p:cNvPicPr>
          <p:nvPr/>
        </p:nvPicPr>
        <p:blipFill>
          <a:blip r:embed="rId2"/>
          <a:stretch>
            <a:fillRect/>
          </a:stretch>
        </p:blipFill>
        <p:spPr>
          <a:xfrm>
            <a:off x="800100" y="2015732"/>
            <a:ext cx="10591800" cy="3790950"/>
          </a:xfrm>
          <a:prstGeom prst="rect">
            <a:avLst/>
          </a:prstGeom>
        </p:spPr>
      </p:pic>
    </p:spTree>
    <p:extLst>
      <p:ext uri="{BB962C8B-B14F-4D97-AF65-F5344CB8AC3E}">
        <p14:creationId xmlns:p14="http://schemas.microsoft.com/office/powerpoint/2010/main" val="2216864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4CC03A-8B1E-44B2-AB11-82F6A2CDB771}"/>
              </a:ext>
            </a:extLst>
          </p:cNvPr>
          <p:cNvSpPr>
            <a:spLocks noGrp="1"/>
          </p:cNvSpPr>
          <p:nvPr>
            <p:ph type="title"/>
          </p:nvPr>
        </p:nvSpPr>
        <p:spPr/>
        <p:txBody>
          <a:bodyPr/>
          <a:lstStyle/>
          <a:p>
            <a:r>
              <a:rPr lang="zh-CN" altLang="en-US" dirty="0"/>
              <a:t>然后</a:t>
            </a:r>
            <a:r>
              <a:rPr lang="en-US" altLang="zh-CN" dirty="0"/>
              <a:t>……</a:t>
            </a:r>
            <a:endParaRPr lang="zh-CN" altLang="en-US" dirty="0"/>
          </a:p>
        </p:txBody>
      </p:sp>
      <p:sp>
        <p:nvSpPr>
          <p:cNvPr id="3" name="内容占位符 2">
            <a:extLst>
              <a:ext uri="{FF2B5EF4-FFF2-40B4-BE49-F238E27FC236}">
                <a16:creationId xmlns:a16="http://schemas.microsoft.com/office/drawing/2014/main" id="{55E31E8E-1985-4BB2-A5FB-EFF44483E4C5}"/>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45F5D470-A220-494B-B00B-C3764C7D2411}"/>
              </a:ext>
            </a:extLst>
          </p:cNvPr>
          <p:cNvPicPr>
            <a:picLocks noChangeAspect="1"/>
          </p:cNvPicPr>
          <p:nvPr/>
        </p:nvPicPr>
        <p:blipFill>
          <a:blip r:embed="rId2"/>
          <a:stretch>
            <a:fillRect/>
          </a:stretch>
        </p:blipFill>
        <p:spPr>
          <a:xfrm>
            <a:off x="1728787" y="2015732"/>
            <a:ext cx="8734425" cy="2657475"/>
          </a:xfrm>
          <a:prstGeom prst="rect">
            <a:avLst/>
          </a:prstGeom>
        </p:spPr>
      </p:pic>
    </p:spTree>
    <p:extLst>
      <p:ext uri="{BB962C8B-B14F-4D97-AF65-F5344CB8AC3E}">
        <p14:creationId xmlns:p14="http://schemas.microsoft.com/office/powerpoint/2010/main" val="426559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B48FB8-85BA-4D27-B02D-023B5A7CD7E2}"/>
              </a:ext>
            </a:extLst>
          </p:cNvPr>
          <p:cNvSpPr>
            <a:spLocks noGrp="1"/>
          </p:cNvSpPr>
          <p:nvPr>
            <p:ph type="title"/>
          </p:nvPr>
        </p:nvSpPr>
        <p:spPr/>
        <p:txBody>
          <a:bodyPr/>
          <a:lstStyle/>
          <a:p>
            <a:r>
              <a:rPr lang="zh-CN" altLang="en-US" dirty="0"/>
              <a:t>例题 </a:t>
            </a:r>
            <a:r>
              <a:rPr lang="en-US" altLang="zh-CN" dirty="0"/>
              <a:t>– 8</a:t>
            </a:r>
            <a:r>
              <a:rPr lang="zh-CN" altLang="en-US" dirty="0"/>
              <a:t>皇后</a:t>
            </a:r>
          </a:p>
        </p:txBody>
      </p:sp>
      <p:sp>
        <p:nvSpPr>
          <p:cNvPr id="3" name="内容占位符 2">
            <a:extLst>
              <a:ext uri="{FF2B5EF4-FFF2-40B4-BE49-F238E27FC236}">
                <a16:creationId xmlns:a16="http://schemas.microsoft.com/office/drawing/2014/main" id="{7EFC14C8-8890-47B2-BBFD-32AD2E0DA75C}"/>
              </a:ext>
            </a:extLst>
          </p:cNvPr>
          <p:cNvSpPr>
            <a:spLocks noGrp="1"/>
          </p:cNvSpPr>
          <p:nvPr>
            <p:ph idx="1"/>
          </p:nvPr>
        </p:nvSpPr>
        <p:spPr/>
        <p:txBody>
          <a:bodyPr/>
          <a:lstStyle/>
          <a:p>
            <a:r>
              <a:rPr lang="zh-CN" altLang="en-US" dirty="0"/>
              <a:t>你看了一眼数据范围</a:t>
            </a:r>
            <a:endParaRPr lang="en-US" altLang="zh-CN" dirty="0"/>
          </a:p>
          <a:p>
            <a:r>
              <a:rPr lang="zh-CN" altLang="en-US" dirty="0"/>
              <a:t>刚才的算法要枚举</a:t>
            </a:r>
            <a:r>
              <a:rPr lang="en-US" altLang="zh-CN" dirty="0"/>
              <a:t>N!</a:t>
            </a:r>
            <a:r>
              <a:rPr lang="zh-CN" altLang="en-US" dirty="0"/>
              <a:t>种情况，当</a:t>
            </a:r>
            <a:r>
              <a:rPr lang="en-US" altLang="zh-CN" dirty="0"/>
              <a:t>N=13</a:t>
            </a:r>
            <a:r>
              <a:rPr lang="zh-CN" altLang="en-US" dirty="0"/>
              <a:t>的时候</a:t>
            </a:r>
            <a:r>
              <a:rPr lang="en-US" altLang="zh-CN" dirty="0"/>
              <a:t>N!=6227020800</a:t>
            </a:r>
          </a:p>
          <a:p>
            <a:r>
              <a:rPr lang="zh-CN" altLang="en-US" dirty="0"/>
              <a:t>直接枚举所有情况铁定会</a:t>
            </a:r>
            <a:r>
              <a:rPr lang="en-US" altLang="zh-CN" dirty="0"/>
              <a:t>T</a:t>
            </a:r>
            <a:r>
              <a:rPr lang="zh-CN" altLang="en-US" dirty="0"/>
              <a:t>掉</a:t>
            </a:r>
            <a:endParaRPr lang="en-US" altLang="zh-CN" dirty="0"/>
          </a:p>
          <a:p>
            <a:r>
              <a:rPr lang="zh-CN" altLang="en-US" dirty="0"/>
              <a:t>我们可以发现，对于</a:t>
            </a:r>
            <a:r>
              <a:rPr lang="en-US" altLang="zh-CN" dirty="0"/>
              <a:t>123456</a:t>
            </a:r>
            <a:r>
              <a:rPr lang="zh-CN" altLang="en-US" dirty="0"/>
              <a:t>这种情况，当第二行的棋子放下的时候就已经不合法了，没有必要再枚举之后</a:t>
            </a:r>
            <a:r>
              <a:rPr lang="en-US" altLang="zh-CN" dirty="0"/>
              <a:t>3456</a:t>
            </a:r>
            <a:r>
              <a:rPr lang="zh-CN" altLang="en-US" dirty="0"/>
              <a:t>行的各种放法</a:t>
            </a:r>
            <a:endParaRPr lang="en-US" altLang="zh-CN" dirty="0"/>
          </a:p>
          <a:p>
            <a:r>
              <a:rPr lang="zh-CN" altLang="en-US" dirty="0"/>
              <a:t>所以我们可以把</a:t>
            </a:r>
            <a:r>
              <a:rPr lang="en-US" altLang="zh-CN" dirty="0"/>
              <a:t>check</a:t>
            </a:r>
            <a:r>
              <a:rPr lang="zh-CN" altLang="en-US" dirty="0"/>
              <a:t>函数放到函数开头</a:t>
            </a:r>
            <a:endParaRPr lang="en-US" altLang="zh-CN" dirty="0"/>
          </a:p>
        </p:txBody>
      </p:sp>
      <p:pic>
        <p:nvPicPr>
          <p:cNvPr id="4" name="图片 3">
            <a:extLst>
              <a:ext uri="{FF2B5EF4-FFF2-40B4-BE49-F238E27FC236}">
                <a16:creationId xmlns:a16="http://schemas.microsoft.com/office/drawing/2014/main" id="{D1F6666C-441B-44E9-8E33-356E82CAA195}"/>
              </a:ext>
            </a:extLst>
          </p:cNvPr>
          <p:cNvPicPr>
            <a:picLocks noChangeAspect="1"/>
          </p:cNvPicPr>
          <p:nvPr/>
        </p:nvPicPr>
        <p:blipFill>
          <a:blip r:embed="rId2"/>
          <a:stretch>
            <a:fillRect/>
          </a:stretch>
        </p:blipFill>
        <p:spPr>
          <a:xfrm>
            <a:off x="4401382" y="1853754"/>
            <a:ext cx="4933950" cy="609600"/>
          </a:xfrm>
          <a:prstGeom prst="rect">
            <a:avLst/>
          </a:prstGeom>
        </p:spPr>
      </p:pic>
      <p:pic>
        <p:nvPicPr>
          <p:cNvPr id="5" name="图片 4">
            <a:extLst>
              <a:ext uri="{FF2B5EF4-FFF2-40B4-BE49-F238E27FC236}">
                <a16:creationId xmlns:a16="http://schemas.microsoft.com/office/drawing/2014/main" id="{32C590DA-C6BB-4AC5-8121-2C0BEB57BE54}"/>
              </a:ext>
            </a:extLst>
          </p:cNvPr>
          <p:cNvPicPr>
            <a:picLocks noChangeAspect="1"/>
          </p:cNvPicPr>
          <p:nvPr/>
        </p:nvPicPr>
        <p:blipFill>
          <a:blip r:embed="rId3"/>
          <a:stretch>
            <a:fillRect/>
          </a:stretch>
        </p:blipFill>
        <p:spPr>
          <a:xfrm>
            <a:off x="7192207" y="4170809"/>
            <a:ext cx="4286250" cy="1666875"/>
          </a:xfrm>
          <a:prstGeom prst="rect">
            <a:avLst/>
          </a:prstGeom>
        </p:spPr>
      </p:pic>
    </p:spTree>
    <p:extLst>
      <p:ext uri="{BB962C8B-B14F-4D97-AF65-F5344CB8AC3E}">
        <p14:creationId xmlns:p14="http://schemas.microsoft.com/office/powerpoint/2010/main" val="3710774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C8AE848-BEBB-4474-B7F3-4CA9C5871A97}"/>
              </a:ext>
            </a:extLst>
          </p:cNvPr>
          <p:cNvSpPr>
            <a:spLocks noGrp="1"/>
          </p:cNvSpPr>
          <p:nvPr>
            <p:ph type="title"/>
          </p:nvPr>
        </p:nvSpPr>
        <p:spPr/>
        <p:txBody>
          <a:bodyPr/>
          <a:lstStyle/>
          <a:p>
            <a:r>
              <a:rPr lang="zh-CN" altLang="en-US" dirty="0"/>
              <a:t>剪枝</a:t>
            </a:r>
          </a:p>
        </p:txBody>
      </p:sp>
      <p:sp>
        <p:nvSpPr>
          <p:cNvPr id="5" name="文本占位符 4">
            <a:extLst>
              <a:ext uri="{FF2B5EF4-FFF2-40B4-BE49-F238E27FC236}">
                <a16:creationId xmlns:a16="http://schemas.microsoft.com/office/drawing/2014/main" id="{5A97E621-42FA-47B2-9402-43D34060058B}"/>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88781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19F2737-CC93-4424-A06B-6C140DF1D87B}"/>
              </a:ext>
            </a:extLst>
          </p:cNvPr>
          <p:cNvSpPr>
            <a:spLocks noGrp="1"/>
          </p:cNvSpPr>
          <p:nvPr>
            <p:ph type="title"/>
          </p:nvPr>
        </p:nvSpPr>
        <p:spPr/>
        <p:txBody>
          <a:bodyPr/>
          <a:lstStyle/>
          <a:p>
            <a:r>
              <a:rPr lang="zh-CN" altLang="en-US" dirty="0"/>
              <a:t>剪枝</a:t>
            </a:r>
          </a:p>
        </p:txBody>
      </p:sp>
      <p:sp>
        <p:nvSpPr>
          <p:cNvPr id="5" name="内容占位符 4">
            <a:extLst>
              <a:ext uri="{FF2B5EF4-FFF2-40B4-BE49-F238E27FC236}">
                <a16:creationId xmlns:a16="http://schemas.microsoft.com/office/drawing/2014/main" id="{BF36B29A-D0C9-4343-BA89-8E9F59CFDEE5}"/>
              </a:ext>
            </a:extLst>
          </p:cNvPr>
          <p:cNvSpPr>
            <a:spLocks noGrp="1"/>
          </p:cNvSpPr>
          <p:nvPr>
            <p:ph idx="1"/>
          </p:nvPr>
        </p:nvSpPr>
        <p:spPr/>
        <p:txBody>
          <a:bodyPr/>
          <a:lstStyle/>
          <a:p>
            <a:r>
              <a:rPr lang="zh-CN" altLang="en-US" dirty="0"/>
              <a:t>在刚才的题中，有些状态是一定搜不到目标状态的，这个时候我们就没必要搜索其后续状态</a:t>
            </a:r>
            <a:endParaRPr lang="en-US" altLang="zh-CN" dirty="0"/>
          </a:p>
          <a:p>
            <a:r>
              <a:rPr lang="zh-CN" altLang="en-US" dirty="0"/>
              <a:t>这个过程就叫做剪枝</a:t>
            </a:r>
            <a:endParaRPr lang="en-US" altLang="zh-CN" dirty="0"/>
          </a:p>
          <a:p>
            <a:r>
              <a:rPr lang="zh-CN" altLang="en-US" dirty="0"/>
              <a:t>剪枝通常分为两种：可行性剪枝和最优化剪枝</a:t>
            </a:r>
            <a:endParaRPr lang="en-US" altLang="zh-CN" dirty="0"/>
          </a:p>
          <a:p>
            <a:r>
              <a:rPr lang="zh-CN" altLang="en-US" dirty="0"/>
              <a:t>因为剪枝能够防止遍历无用的状态，所以搜索也可以跑过一些数据范围较大的题目，甚至暴力碾标算</a:t>
            </a:r>
            <a:endParaRPr lang="en-US" altLang="zh-CN" dirty="0"/>
          </a:p>
          <a:p>
            <a:r>
              <a:rPr lang="zh-CN" altLang="en-US" dirty="0"/>
              <a:t>这也导致搜索的复杂度根本没法计算</a:t>
            </a:r>
            <a:endParaRPr lang="en-US" altLang="zh-CN" dirty="0"/>
          </a:p>
          <a:p>
            <a:r>
              <a:rPr lang="en-US" altLang="zh-CN" strike="sngStrike" dirty="0"/>
              <a:t>O(</a:t>
            </a:r>
            <a:r>
              <a:rPr lang="zh-CN" altLang="en-US" strike="sngStrike" dirty="0"/>
              <a:t>跑得过</a:t>
            </a:r>
            <a:r>
              <a:rPr lang="en-US" altLang="zh-CN" strike="sngStrike" dirty="0"/>
              <a:t>)</a:t>
            </a:r>
            <a:endParaRPr lang="zh-CN" altLang="en-US" strike="sngStrike" dirty="0"/>
          </a:p>
        </p:txBody>
      </p:sp>
    </p:spTree>
    <p:extLst>
      <p:ext uri="{BB962C8B-B14F-4D97-AF65-F5344CB8AC3E}">
        <p14:creationId xmlns:p14="http://schemas.microsoft.com/office/powerpoint/2010/main" val="4283779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78979C-2870-41CD-92A8-195E89AA3C06}"/>
              </a:ext>
            </a:extLst>
          </p:cNvPr>
          <p:cNvSpPr>
            <a:spLocks noGrp="1"/>
          </p:cNvSpPr>
          <p:nvPr>
            <p:ph type="title"/>
          </p:nvPr>
        </p:nvSpPr>
        <p:spPr/>
        <p:txBody>
          <a:bodyPr/>
          <a:lstStyle/>
          <a:p>
            <a:r>
              <a:rPr lang="zh-CN" altLang="en-US" dirty="0"/>
              <a:t>剪枝</a:t>
            </a:r>
          </a:p>
        </p:txBody>
      </p:sp>
      <p:sp>
        <p:nvSpPr>
          <p:cNvPr id="3" name="内容占位符 2">
            <a:extLst>
              <a:ext uri="{FF2B5EF4-FFF2-40B4-BE49-F238E27FC236}">
                <a16:creationId xmlns:a16="http://schemas.microsoft.com/office/drawing/2014/main" id="{AA607E25-D458-47AA-B9AA-10AEEDD47871}"/>
              </a:ext>
            </a:extLst>
          </p:cNvPr>
          <p:cNvSpPr>
            <a:spLocks noGrp="1"/>
          </p:cNvSpPr>
          <p:nvPr>
            <p:ph idx="1"/>
          </p:nvPr>
        </p:nvSpPr>
        <p:spPr/>
        <p:txBody>
          <a:bodyPr/>
          <a:lstStyle/>
          <a:p>
            <a:r>
              <a:rPr lang="zh-CN" altLang="en-US" dirty="0"/>
              <a:t>可行性剪枝：对于绝对到不了目标状态的状态直接</a:t>
            </a:r>
            <a:r>
              <a:rPr lang="en-US" altLang="zh-CN" dirty="0"/>
              <a:t>cut</a:t>
            </a:r>
          </a:p>
          <a:p>
            <a:r>
              <a:rPr lang="zh-CN" altLang="en-US" dirty="0"/>
              <a:t>最优化剪枝：对于绝对成不了最终答案的状态直接</a:t>
            </a:r>
            <a:r>
              <a:rPr lang="en-US" altLang="zh-CN" dirty="0"/>
              <a:t>cut</a:t>
            </a:r>
          </a:p>
          <a:p>
            <a:r>
              <a:rPr lang="zh-CN" altLang="en-US" dirty="0"/>
              <a:t>剪枝类别很少，具体的应用是丰富多样的</a:t>
            </a:r>
            <a:endParaRPr lang="en-US" altLang="zh-CN" dirty="0"/>
          </a:p>
        </p:txBody>
      </p:sp>
    </p:spTree>
    <p:extLst>
      <p:ext uri="{BB962C8B-B14F-4D97-AF65-F5344CB8AC3E}">
        <p14:creationId xmlns:p14="http://schemas.microsoft.com/office/powerpoint/2010/main" val="2737540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523CAF-DB4E-42F1-9631-4FA68BA6FA49}"/>
              </a:ext>
            </a:extLst>
          </p:cNvPr>
          <p:cNvSpPr>
            <a:spLocks noGrp="1"/>
          </p:cNvSpPr>
          <p:nvPr>
            <p:ph type="title"/>
          </p:nvPr>
        </p:nvSpPr>
        <p:spPr/>
        <p:txBody>
          <a:bodyPr/>
          <a:lstStyle/>
          <a:p>
            <a:r>
              <a:rPr lang="zh-CN" altLang="en-US" dirty="0"/>
              <a:t>剪枝</a:t>
            </a:r>
          </a:p>
        </p:txBody>
      </p:sp>
      <p:sp>
        <p:nvSpPr>
          <p:cNvPr id="3" name="内容占位符 2">
            <a:extLst>
              <a:ext uri="{FF2B5EF4-FFF2-40B4-BE49-F238E27FC236}">
                <a16:creationId xmlns:a16="http://schemas.microsoft.com/office/drawing/2014/main" id="{84DC7D34-BB83-4394-A8BE-3D49EC702140}"/>
              </a:ext>
            </a:extLst>
          </p:cNvPr>
          <p:cNvSpPr>
            <a:spLocks noGrp="1"/>
          </p:cNvSpPr>
          <p:nvPr>
            <p:ph idx="1"/>
          </p:nvPr>
        </p:nvSpPr>
        <p:spPr/>
        <p:txBody>
          <a:bodyPr/>
          <a:lstStyle/>
          <a:p>
            <a:r>
              <a:rPr lang="zh-CN" altLang="en-US" dirty="0"/>
              <a:t>剪枝也是分好坏的，有时候不是越多越好</a:t>
            </a:r>
            <a:endParaRPr lang="en-US" altLang="zh-CN" dirty="0"/>
          </a:p>
          <a:p>
            <a:r>
              <a:rPr lang="zh-CN" altLang="en-US" dirty="0"/>
              <a:t>比如刚才</a:t>
            </a:r>
            <a:r>
              <a:rPr lang="en-US" altLang="zh-CN" dirty="0"/>
              <a:t>8</a:t>
            </a:r>
            <a:r>
              <a:rPr lang="zh-CN" altLang="en-US" dirty="0"/>
              <a:t>皇后的剪枝，跑出来效果是这样</a:t>
            </a:r>
            <a:endParaRPr lang="en-US" altLang="zh-CN" dirty="0"/>
          </a:p>
          <a:p>
            <a:r>
              <a:rPr lang="zh-CN" altLang="en-US" dirty="0"/>
              <a:t>实际上我们每层搜索判断是否合法的时候没必要把整个棋盘都扫一遍</a:t>
            </a:r>
            <a:endParaRPr lang="en-US" altLang="zh-CN" dirty="0"/>
          </a:p>
          <a:p>
            <a:r>
              <a:rPr lang="zh-CN" altLang="en-US" dirty="0"/>
              <a:t>因为前</a:t>
            </a:r>
            <a:r>
              <a:rPr lang="en-US" altLang="zh-CN" dirty="0"/>
              <a:t>x-1</a:t>
            </a:r>
            <a:r>
              <a:rPr lang="zh-CN" altLang="en-US" dirty="0"/>
              <a:t>行一定合法（否则会直接被</a:t>
            </a:r>
            <a:r>
              <a:rPr lang="en-US" altLang="zh-CN" dirty="0"/>
              <a:t>cut</a:t>
            </a:r>
            <a:r>
              <a:rPr lang="zh-CN" altLang="en-US" dirty="0"/>
              <a:t>），所以我们只需要检查第</a:t>
            </a:r>
            <a:r>
              <a:rPr lang="en-US" altLang="zh-CN" dirty="0"/>
              <a:t>x</a:t>
            </a:r>
            <a:r>
              <a:rPr lang="zh-CN" altLang="en-US" dirty="0"/>
              <a:t>行放入第</a:t>
            </a:r>
            <a:r>
              <a:rPr lang="en-US" altLang="zh-CN" dirty="0" err="1"/>
              <a:t>i</a:t>
            </a:r>
            <a:r>
              <a:rPr lang="zh-CN" altLang="en-US" dirty="0"/>
              <a:t>列后是否会和前</a:t>
            </a:r>
            <a:r>
              <a:rPr lang="en-US" altLang="zh-CN" dirty="0"/>
              <a:t>x-1</a:t>
            </a:r>
            <a:r>
              <a:rPr lang="zh-CN" altLang="en-US" dirty="0"/>
              <a:t>行冲突即可</a:t>
            </a:r>
            <a:endParaRPr lang="en-US" altLang="zh-CN" dirty="0"/>
          </a:p>
          <a:p>
            <a:r>
              <a:rPr lang="zh-CN" altLang="en-US" dirty="0"/>
              <a:t>剪枝的时候也必须保证正确性，如果搜不到正确答案跑得飞快也没有意义</a:t>
            </a:r>
            <a:endParaRPr lang="en-US" altLang="zh-CN" dirty="0"/>
          </a:p>
          <a:p>
            <a:r>
              <a:rPr lang="zh-CN" altLang="en-US" dirty="0"/>
              <a:t>但是大部分情况请尽可能把你能想到的（保证正确的）剪枝丢上去</a:t>
            </a:r>
            <a:endParaRPr lang="en-US" altLang="zh-CN" dirty="0"/>
          </a:p>
        </p:txBody>
      </p:sp>
      <p:pic>
        <p:nvPicPr>
          <p:cNvPr id="4" name="图片 3">
            <a:extLst>
              <a:ext uri="{FF2B5EF4-FFF2-40B4-BE49-F238E27FC236}">
                <a16:creationId xmlns:a16="http://schemas.microsoft.com/office/drawing/2014/main" id="{6BB46FB5-B115-485B-AE8E-7211D22D56AD}"/>
              </a:ext>
            </a:extLst>
          </p:cNvPr>
          <p:cNvPicPr>
            <a:picLocks noChangeAspect="1"/>
          </p:cNvPicPr>
          <p:nvPr/>
        </p:nvPicPr>
        <p:blipFill>
          <a:blip r:embed="rId2"/>
          <a:stretch>
            <a:fillRect/>
          </a:stretch>
        </p:blipFill>
        <p:spPr>
          <a:xfrm>
            <a:off x="6696814" y="1391655"/>
            <a:ext cx="4782013" cy="1449253"/>
          </a:xfrm>
          <a:prstGeom prst="rect">
            <a:avLst/>
          </a:prstGeom>
        </p:spPr>
      </p:pic>
    </p:spTree>
    <p:extLst>
      <p:ext uri="{BB962C8B-B14F-4D97-AF65-F5344CB8AC3E}">
        <p14:creationId xmlns:p14="http://schemas.microsoft.com/office/powerpoint/2010/main" val="1047605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083C1FA-9FFF-4342-8CEE-6F1E428B30FD}"/>
              </a:ext>
            </a:extLst>
          </p:cNvPr>
          <p:cNvSpPr>
            <a:spLocks noGrp="1"/>
          </p:cNvSpPr>
          <p:nvPr>
            <p:ph type="title"/>
          </p:nvPr>
        </p:nvSpPr>
        <p:spPr/>
        <p:txBody>
          <a:bodyPr/>
          <a:lstStyle/>
          <a:p>
            <a:r>
              <a:rPr lang="zh-CN" altLang="en-US" dirty="0"/>
              <a:t>前言</a:t>
            </a:r>
          </a:p>
        </p:txBody>
      </p:sp>
      <p:sp>
        <p:nvSpPr>
          <p:cNvPr id="6" name="文本占位符 5">
            <a:extLst>
              <a:ext uri="{FF2B5EF4-FFF2-40B4-BE49-F238E27FC236}">
                <a16:creationId xmlns:a16="http://schemas.microsoft.com/office/drawing/2014/main" id="{EF7AD85D-9087-4E73-8FD5-1C5EC0B1CC19}"/>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04087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64AD69-34D8-4410-A68D-08298EA4947C}"/>
              </a:ext>
            </a:extLst>
          </p:cNvPr>
          <p:cNvSpPr>
            <a:spLocks noGrp="1"/>
          </p:cNvSpPr>
          <p:nvPr>
            <p:ph type="title"/>
          </p:nvPr>
        </p:nvSpPr>
        <p:spPr/>
        <p:txBody>
          <a:bodyPr/>
          <a:lstStyle/>
          <a:p>
            <a:r>
              <a:rPr lang="zh-CN" altLang="en-US" dirty="0"/>
              <a:t>例题 </a:t>
            </a:r>
            <a:r>
              <a:rPr lang="en-US" altLang="zh-CN" dirty="0"/>
              <a:t>– </a:t>
            </a:r>
            <a:r>
              <a:rPr lang="zh-CN" altLang="en-US" dirty="0"/>
              <a:t>数的划分</a:t>
            </a:r>
          </a:p>
        </p:txBody>
      </p:sp>
      <p:sp>
        <p:nvSpPr>
          <p:cNvPr id="3" name="内容占位符 2">
            <a:extLst>
              <a:ext uri="{FF2B5EF4-FFF2-40B4-BE49-F238E27FC236}">
                <a16:creationId xmlns:a16="http://schemas.microsoft.com/office/drawing/2014/main" id="{8EA25F47-D300-498B-9C1C-FEBD3C6AD8EE}"/>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6914838B-CFDA-4CDC-A91C-64FCFDEE3614}"/>
              </a:ext>
            </a:extLst>
          </p:cNvPr>
          <p:cNvPicPr>
            <a:picLocks noChangeAspect="1"/>
          </p:cNvPicPr>
          <p:nvPr/>
        </p:nvPicPr>
        <p:blipFill>
          <a:blip r:embed="rId2"/>
          <a:stretch>
            <a:fillRect/>
          </a:stretch>
        </p:blipFill>
        <p:spPr>
          <a:xfrm>
            <a:off x="2786062" y="2015732"/>
            <a:ext cx="6619875" cy="3705225"/>
          </a:xfrm>
          <a:prstGeom prst="rect">
            <a:avLst/>
          </a:prstGeom>
        </p:spPr>
      </p:pic>
    </p:spTree>
    <p:extLst>
      <p:ext uri="{BB962C8B-B14F-4D97-AF65-F5344CB8AC3E}">
        <p14:creationId xmlns:p14="http://schemas.microsoft.com/office/powerpoint/2010/main" val="4092696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B36DED-17D8-45F8-B6A6-E56224749CFD}"/>
              </a:ext>
            </a:extLst>
          </p:cNvPr>
          <p:cNvSpPr>
            <a:spLocks noGrp="1"/>
          </p:cNvSpPr>
          <p:nvPr>
            <p:ph type="title"/>
          </p:nvPr>
        </p:nvSpPr>
        <p:spPr/>
        <p:txBody>
          <a:bodyPr/>
          <a:lstStyle/>
          <a:p>
            <a:r>
              <a:rPr lang="zh-CN" altLang="en-US" dirty="0"/>
              <a:t>例题 </a:t>
            </a:r>
            <a:r>
              <a:rPr lang="en-US" altLang="zh-CN" dirty="0"/>
              <a:t>– </a:t>
            </a:r>
            <a:r>
              <a:rPr lang="zh-CN" altLang="en-US" dirty="0"/>
              <a:t>数的划分</a:t>
            </a:r>
          </a:p>
        </p:txBody>
      </p:sp>
      <p:sp>
        <p:nvSpPr>
          <p:cNvPr id="3" name="内容占位符 2">
            <a:extLst>
              <a:ext uri="{FF2B5EF4-FFF2-40B4-BE49-F238E27FC236}">
                <a16:creationId xmlns:a16="http://schemas.microsoft.com/office/drawing/2014/main" id="{FB75E825-897A-460C-B7B0-687FBBE7FDF7}"/>
              </a:ext>
            </a:extLst>
          </p:cNvPr>
          <p:cNvSpPr>
            <a:spLocks noGrp="1"/>
          </p:cNvSpPr>
          <p:nvPr>
            <p:ph idx="1"/>
          </p:nvPr>
        </p:nvSpPr>
        <p:spPr/>
        <p:txBody>
          <a:bodyPr/>
          <a:lstStyle/>
          <a:p>
            <a:r>
              <a:rPr lang="zh-CN" altLang="en-US" dirty="0"/>
              <a:t>状态设置</a:t>
            </a:r>
            <a:r>
              <a:rPr lang="zh-CN" altLang="en-US" dirty="0">
                <a:sym typeface="Wingdings" panose="05000000000000000000" pitchFamily="2" charset="2"/>
              </a:rPr>
              <a:t>：</a:t>
            </a:r>
            <a:r>
              <a:rPr lang="en-US" altLang="zh-CN" dirty="0">
                <a:sym typeface="Wingdings" panose="05000000000000000000" pitchFamily="2" charset="2"/>
              </a:rPr>
              <a:t>(</a:t>
            </a:r>
            <a:r>
              <a:rPr lang="en-US" altLang="zh-CN" dirty="0" err="1">
                <a:sym typeface="Wingdings" panose="05000000000000000000" pitchFamily="2" charset="2"/>
              </a:rPr>
              <a:t>x,y</a:t>
            </a:r>
            <a:r>
              <a:rPr lang="en-US" altLang="zh-CN" dirty="0">
                <a:sym typeface="Wingdings" panose="05000000000000000000" pitchFamily="2" charset="2"/>
              </a:rPr>
              <a:t>)</a:t>
            </a:r>
            <a:r>
              <a:rPr lang="zh-CN" altLang="en-US" dirty="0">
                <a:sym typeface="Wingdings" panose="05000000000000000000" pitchFamily="2" charset="2"/>
              </a:rPr>
              <a:t>表示当前分了</a:t>
            </a:r>
            <a:r>
              <a:rPr lang="en-US" altLang="zh-CN" dirty="0">
                <a:sym typeface="Wingdings" panose="05000000000000000000" pitchFamily="2" charset="2"/>
              </a:rPr>
              <a:t>x</a:t>
            </a:r>
            <a:r>
              <a:rPr lang="zh-CN" altLang="en-US" dirty="0">
                <a:sym typeface="Wingdings" panose="05000000000000000000" pitchFamily="2" charset="2"/>
              </a:rPr>
              <a:t>个数，剩下没分的数是</a:t>
            </a:r>
            <a:r>
              <a:rPr lang="en-US" altLang="zh-CN" dirty="0">
                <a:sym typeface="Wingdings" panose="05000000000000000000" pitchFamily="2" charset="2"/>
              </a:rPr>
              <a:t>y</a:t>
            </a:r>
          </a:p>
          <a:p>
            <a:r>
              <a:rPr lang="zh-CN" altLang="en-US" dirty="0">
                <a:sym typeface="Wingdings" panose="05000000000000000000" pitchFamily="2" charset="2"/>
              </a:rPr>
              <a:t>题目要求不考虑顺序，那我们搜索的时候让划分的数递增，也就是说枚举出的划分数列递增，就可以避免重复问题</a:t>
            </a:r>
            <a:endParaRPr lang="en-US" altLang="zh-CN" dirty="0">
              <a:sym typeface="Wingdings" panose="05000000000000000000" pitchFamily="2" charset="2"/>
            </a:endParaRPr>
          </a:p>
          <a:p>
            <a:r>
              <a:rPr lang="zh-CN" altLang="en-US" dirty="0">
                <a:sym typeface="Wingdings" panose="05000000000000000000" pitchFamily="2" charset="2"/>
              </a:rPr>
              <a:t>在第</a:t>
            </a:r>
            <a:r>
              <a:rPr lang="en-US" altLang="zh-CN" dirty="0">
                <a:sym typeface="Wingdings" panose="05000000000000000000" pitchFamily="2" charset="2"/>
              </a:rPr>
              <a:t>x</a:t>
            </a:r>
            <a:r>
              <a:rPr lang="zh-CN" altLang="en-US" dirty="0">
                <a:sym typeface="Wingdings" panose="05000000000000000000" pitchFamily="2" charset="2"/>
              </a:rPr>
              <a:t>层，应该从上一层选的数为最小值开始枚举</a:t>
            </a:r>
            <a:endParaRPr lang="en-US" altLang="zh-CN" dirty="0">
              <a:sym typeface="Wingdings" panose="05000000000000000000" pitchFamily="2" charset="2"/>
            </a:endParaRPr>
          </a:p>
          <a:p>
            <a:r>
              <a:rPr lang="zh-CN" altLang="en-US" dirty="0">
                <a:sym typeface="Wingdings" panose="05000000000000000000" pitchFamily="2" charset="2"/>
              </a:rPr>
              <a:t>可行性剪枝：</a:t>
            </a:r>
            <a:r>
              <a:rPr lang="en-US" altLang="zh-CN" dirty="0">
                <a:sym typeface="Wingdings" panose="05000000000000000000" pitchFamily="2" charset="2"/>
              </a:rPr>
              <a:t>(n-y)/(k-x+1)&gt;</a:t>
            </a:r>
            <a:r>
              <a:rPr lang="zh-CN" altLang="en-US" dirty="0">
                <a:sym typeface="Wingdings" panose="05000000000000000000" pitchFamily="2" charset="2"/>
              </a:rPr>
              <a:t>上一个数时</a:t>
            </a:r>
            <a:r>
              <a:rPr lang="en-US" altLang="zh-CN" dirty="0">
                <a:sym typeface="Wingdings" panose="05000000000000000000" pitchFamily="2" charset="2"/>
              </a:rPr>
              <a:t>return</a:t>
            </a:r>
            <a:r>
              <a:rPr lang="zh-CN" altLang="en-US" dirty="0">
                <a:sym typeface="Wingdings" panose="05000000000000000000" pitchFamily="2" charset="2"/>
              </a:rPr>
              <a:t>，或者把选数的上界设为</a:t>
            </a:r>
            <a:r>
              <a:rPr lang="en-US" altLang="zh-CN" dirty="0">
                <a:sym typeface="Wingdings" panose="05000000000000000000" pitchFamily="2" charset="2"/>
              </a:rPr>
              <a:t>(n-y)/(k-x+1)</a:t>
            </a:r>
          </a:p>
          <a:p>
            <a:r>
              <a:rPr lang="zh-CN" altLang="en-US" dirty="0">
                <a:sym typeface="Wingdings" panose="05000000000000000000" pitchFamily="2" charset="2"/>
              </a:rPr>
              <a:t>因为若当前选的数大于这个值，后面的数不管怎么选都会超过总数</a:t>
            </a:r>
            <a:endParaRPr lang="en-US" altLang="zh-CN" dirty="0">
              <a:sym typeface="Wingdings" panose="05000000000000000000" pitchFamily="2" charset="2"/>
            </a:endParaRPr>
          </a:p>
          <a:p>
            <a:pPr lvl="1"/>
            <a:r>
              <a:rPr lang="zh-CN" altLang="en-US" dirty="0">
                <a:sym typeface="Wingdings" panose="05000000000000000000" pitchFamily="2" charset="2"/>
              </a:rPr>
              <a:t>后面的数必须大于等于前面的</a:t>
            </a:r>
            <a:endParaRPr lang="en-US" altLang="zh-CN" dirty="0">
              <a:sym typeface="Wingdings" panose="05000000000000000000" pitchFamily="2" charset="2"/>
            </a:endParaRPr>
          </a:p>
        </p:txBody>
      </p:sp>
    </p:spTree>
    <p:extLst>
      <p:ext uri="{BB962C8B-B14F-4D97-AF65-F5344CB8AC3E}">
        <p14:creationId xmlns:p14="http://schemas.microsoft.com/office/powerpoint/2010/main" val="3572033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35AE43-936A-4DD8-A022-1471765BAE5A}"/>
              </a:ext>
            </a:extLst>
          </p:cNvPr>
          <p:cNvSpPr>
            <a:spLocks noGrp="1"/>
          </p:cNvSpPr>
          <p:nvPr>
            <p:ph type="title"/>
          </p:nvPr>
        </p:nvSpPr>
        <p:spPr/>
        <p:txBody>
          <a:bodyPr/>
          <a:lstStyle/>
          <a:p>
            <a:r>
              <a:rPr lang="zh-CN" altLang="en-US" dirty="0"/>
              <a:t>例题 </a:t>
            </a:r>
            <a:r>
              <a:rPr lang="en-US" altLang="zh-CN" dirty="0"/>
              <a:t>– </a:t>
            </a:r>
            <a:r>
              <a:rPr lang="zh-CN" altLang="en-US" dirty="0"/>
              <a:t>生日蛋糕</a:t>
            </a:r>
          </a:p>
        </p:txBody>
      </p:sp>
      <p:sp>
        <p:nvSpPr>
          <p:cNvPr id="3" name="内容占位符 2">
            <a:extLst>
              <a:ext uri="{FF2B5EF4-FFF2-40B4-BE49-F238E27FC236}">
                <a16:creationId xmlns:a16="http://schemas.microsoft.com/office/drawing/2014/main" id="{710CA6E3-7D14-4DA7-8C83-845C2DDDC8A4}"/>
              </a:ext>
            </a:extLst>
          </p:cNvPr>
          <p:cNvSpPr>
            <a:spLocks noGrp="1"/>
          </p:cNvSpPr>
          <p:nvPr>
            <p:ph idx="1"/>
          </p:nvPr>
        </p:nvSpPr>
        <p:spPr/>
        <p:txBody>
          <a:bodyPr/>
          <a:lstStyle/>
          <a:p>
            <a:endParaRPr lang="zh-CN" altLang="en-US" dirty="0"/>
          </a:p>
        </p:txBody>
      </p:sp>
      <p:pic>
        <p:nvPicPr>
          <p:cNvPr id="4" name="内容占位符 3">
            <a:extLst>
              <a:ext uri="{FF2B5EF4-FFF2-40B4-BE49-F238E27FC236}">
                <a16:creationId xmlns:a16="http://schemas.microsoft.com/office/drawing/2014/main" id="{88CDE0EB-5D6A-440B-A4F6-DA322AA77336}"/>
              </a:ext>
            </a:extLst>
          </p:cNvPr>
          <p:cNvPicPr>
            <a:picLocks noChangeAspect="1"/>
          </p:cNvPicPr>
          <p:nvPr/>
        </p:nvPicPr>
        <p:blipFill>
          <a:blip r:embed="rId2"/>
          <a:stretch>
            <a:fillRect/>
          </a:stretch>
        </p:blipFill>
        <p:spPr>
          <a:xfrm>
            <a:off x="1992588" y="2015732"/>
            <a:ext cx="8206824" cy="3541712"/>
          </a:xfrm>
          <a:prstGeom prst="rect">
            <a:avLst/>
          </a:prstGeom>
        </p:spPr>
      </p:pic>
    </p:spTree>
    <p:extLst>
      <p:ext uri="{BB962C8B-B14F-4D97-AF65-F5344CB8AC3E}">
        <p14:creationId xmlns:p14="http://schemas.microsoft.com/office/powerpoint/2010/main" val="3953805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C6AF31-75A8-4A57-B00B-6F8916F3E992}"/>
              </a:ext>
            </a:extLst>
          </p:cNvPr>
          <p:cNvSpPr>
            <a:spLocks noGrp="1"/>
          </p:cNvSpPr>
          <p:nvPr>
            <p:ph type="title"/>
          </p:nvPr>
        </p:nvSpPr>
        <p:spPr/>
        <p:txBody>
          <a:bodyPr/>
          <a:lstStyle/>
          <a:p>
            <a:r>
              <a:rPr lang="zh-CN" altLang="en-US" dirty="0"/>
              <a:t>例题 </a:t>
            </a:r>
            <a:r>
              <a:rPr lang="en-US" altLang="zh-CN" dirty="0"/>
              <a:t>– </a:t>
            </a:r>
            <a:r>
              <a:rPr lang="zh-CN" altLang="en-US" dirty="0"/>
              <a:t>生日蛋糕</a:t>
            </a:r>
          </a:p>
        </p:txBody>
      </p:sp>
      <p:sp>
        <p:nvSpPr>
          <p:cNvPr id="3" name="内容占位符 2">
            <a:extLst>
              <a:ext uri="{FF2B5EF4-FFF2-40B4-BE49-F238E27FC236}">
                <a16:creationId xmlns:a16="http://schemas.microsoft.com/office/drawing/2014/main" id="{2CCF2A12-E427-48CA-A104-6150F2205AB6}"/>
              </a:ext>
            </a:extLst>
          </p:cNvPr>
          <p:cNvSpPr>
            <a:spLocks noGrp="1"/>
          </p:cNvSpPr>
          <p:nvPr>
            <p:ph idx="1"/>
          </p:nvPr>
        </p:nvSpPr>
        <p:spPr/>
        <p:txBody>
          <a:bodyPr/>
          <a:lstStyle/>
          <a:p>
            <a:r>
              <a:rPr lang="zh-CN" altLang="en-US" dirty="0"/>
              <a:t>枚举的对象：每一层的高度和半径</a:t>
            </a:r>
            <a:endParaRPr lang="en-US" altLang="zh-CN" dirty="0"/>
          </a:p>
          <a:p>
            <a:r>
              <a:rPr lang="zh-CN" altLang="en-US" dirty="0"/>
              <a:t>考虑剪枝的时候，可以直接从最优和可行两个角度考虑</a:t>
            </a:r>
            <a:endParaRPr lang="en-US" altLang="zh-CN" dirty="0"/>
          </a:p>
          <a:p>
            <a:r>
              <a:rPr lang="zh-CN" altLang="en-US" dirty="0"/>
              <a:t>考虑什么状态一定到不了目标</a:t>
            </a:r>
            <a:endParaRPr lang="en-US" altLang="zh-CN" dirty="0"/>
          </a:p>
          <a:p>
            <a:r>
              <a:rPr lang="zh-CN" altLang="en-US" dirty="0"/>
              <a:t>考虑什么状态一定不会成为最优值</a:t>
            </a:r>
          </a:p>
          <a:p>
            <a:endParaRPr lang="zh-CN" altLang="en-US" dirty="0"/>
          </a:p>
        </p:txBody>
      </p:sp>
    </p:spTree>
    <p:extLst>
      <p:ext uri="{BB962C8B-B14F-4D97-AF65-F5344CB8AC3E}">
        <p14:creationId xmlns:p14="http://schemas.microsoft.com/office/powerpoint/2010/main" val="16508357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BD814E-362E-4063-A7FB-9CD181C00569}"/>
              </a:ext>
            </a:extLst>
          </p:cNvPr>
          <p:cNvSpPr>
            <a:spLocks noGrp="1"/>
          </p:cNvSpPr>
          <p:nvPr>
            <p:ph type="title"/>
          </p:nvPr>
        </p:nvSpPr>
        <p:spPr/>
        <p:txBody>
          <a:bodyPr/>
          <a:lstStyle/>
          <a:p>
            <a:r>
              <a:rPr lang="zh-CN" altLang="en-US" dirty="0"/>
              <a:t>例题 </a:t>
            </a:r>
            <a:r>
              <a:rPr lang="en-US" altLang="zh-CN" dirty="0"/>
              <a:t>– </a:t>
            </a:r>
            <a:r>
              <a:rPr lang="zh-CN" altLang="en-US" dirty="0"/>
              <a:t>生日蛋糕</a:t>
            </a:r>
          </a:p>
        </p:txBody>
      </p:sp>
      <p:sp>
        <p:nvSpPr>
          <p:cNvPr id="3" name="内容占位符 2">
            <a:extLst>
              <a:ext uri="{FF2B5EF4-FFF2-40B4-BE49-F238E27FC236}">
                <a16:creationId xmlns:a16="http://schemas.microsoft.com/office/drawing/2014/main" id="{F1E3197A-276F-450B-83EE-ECEF686E78B8}"/>
              </a:ext>
            </a:extLst>
          </p:cNvPr>
          <p:cNvSpPr>
            <a:spLocks noGrp="1"/>
          </p:cNvSpPr>
          <p:nvPr>
            <p:ph idx="1"/>
          </p:nvPr>
        </p:nvSpPr>
        <p:spPr/>
        <p:txBody>
          <a:bodyPr/>
          <a:lstStyle/>
          <a:p>
            <a:r>
              <a:rPr lang="zh-CN" altLang="en-US" dirty="0"/>
              <a:t>首先考虑可行性</a:t>
            </a:r>
            <a:endParaRPr lang="en-US" altLang="zh-CN" dirty="0"/>
          </a:p>
          <a:p>
            <a:r>
              <a:rPr lang="zh-CN" altLang="en-US" dirty="0"/>
              <a:t>一个比较简单的，当前体积</a:t>
            </a:r>
            <a:r>
              <a:rPr lang="en-US" altLang="zh-CN" dirty="0"/>
              <a:t>&gt;</a:t>
            </a:r>
            <a:r>
              <a:rPr lang="zh-CN" altLang="en-US" dirty="0"/>
              <a:t>规定体积则退出 </a:t>
            </a:r>
            <a:r>
              <a:rPr lang="az-Cyrl-AZ" altLang="zh-CN" dirty="0"/>
              <a:t>_(:з</a:t>
            </a:r>
            <a:r>
              <a:rPr lang="ja-JP" altLang="en-US" dirty="0"/>
              <a:t>ゝ∠</a:t>
            </a:r>
            <a:r>
              <a:rPr lang="en-US" altLang="ja-JP" dirty="0"/>
              <a:t>)_</a:t>
            </a:r>
            <a:endParaRPr lang="en-US" altLang="zh-CN" dirty="0"/>
          </a:p>
          <a:p>
            <a:r>
              <a:rPr lang="zh-CN" altLang="en-US" dirty="0"/>
              <a:t>思考剪枝的一个重要思路是在极端情况下能不能满足题目要求</a:t>
            </a:r>
            <a:endParaRPr lang="en-US" altLang="zh-CN" dirty="0"/>
          </a:p>
          <a:p>
            <a:r>
              <a:rPr lang="zh-CN" altLang="en-US" dirty="0"/>
              <a:t>那么对于某个状态，如果剩下的层数全部让体积最大，都不能达到规定的体积，那么这个状态就可以</a:t>
            </a:r>
            <a:r>
              <a:rPr lang="en-US" altLang="zh-CN" dirty="0"/>
              <a:t>cut</a:t>
            </a:r>
            <a:r>
              <a:rPr lang="zh-CN" altLang="en-US" dirty="0"/>
              <a:t>掉</a:t>
            </a:r>
            <a:endParaRPr lang="en-US" altLang="zh-CN" dirty="0"/>
          </a:p>
          <a:p>
            <a:endParaRPr lang="zh-CN" altLang="en-US" dirty="0"/>
          </a:p>
        </p:txBody>
      </p:sp>
    </p:spTree>
    <p:extLst>
      <p:ext uri="{BB962C8B-B14F-4D97-AF65-F5344CB8AC3E}">
        <p14:creationId xmlns:p14="http://schemas.microsoft.com/office/powerpoint/2010/main" val="3688846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BDFDA2-2412-4748-A58D-CD2EAA3AE78F}"/>
              </a:ext>
            </a:extLst>
          </p:cNvPr>
          <p:cNvSpPr>
            <a:spLocks noGrp="1"/>
          </p:cNvSpPr>
          <p:nvPr>
            <p:ph type="title"/>
          </p:nvPr>
        </p:nvSpPr>
        <p:spPr/>
        <p:txBody>
          <a:bodyPr/>
          <a:lstStyle/>
          <a:p>
            <a:r>
              <a:rPr lang="zh-CN" altLang="en-US" dirty="0"/>
              <a:t>例题 </a:t>
            </a:r>
            <a:r>
              <a:rPr lang="en-US" altLang="zh-CN" dirty="0"/>
              <a:t>– </a:t>
            </a:r>
            <a:r>
              <a:rPr lang="zh-CN" altLang="en-US" dirty="0"/>
              <a:t>生日蛋糕</a:t>
            </a:r>
          </a:p>
        </p:txBody>
      </p:sp>
      <p:sp>
        <p:nvSpPr>
          <p:cNvPr id="3" name="内容占位符 2">
            <a:extLst>
              <a:ext uri="{FF2B5EF4-FFF2-40B4-BE49-F238E27FC236}">
                <a16:creationId xmlns:a16="http://schemas.microsoft.com/office/drawing/2014/main" id="{CDA79BC0-1465-416B-9AC9-8EA4AD7A7493}"/>
              </a:ext>
            </a:extLst>
          </p:cNvPr>
          <p:cNvSpPr>
            <a:spLocks noGrp="1"/>
          </p:cNvSpPr>
          <p:nvPr>
            <p:ph idx="1"/>
          </p:nvPr>
        </p:nvSpPr>
        <p:spPr/>
        <p:txBody>
          <a:bodyPr/>
          <a:lstStyle/>
          <a:p>
            <a:r>
              <a:rPr lang="zh-CN" altLang="en-US" dirty="0"/>
              <a:t>其次考虑最优化剪枝</a:t>
            </a:r>
            <a:endParaRPr lang="en-US" altLang="zh-CN" dirty="0"/>
          </a:p>
          <a:p>
            <a:r>
              <a:rPr lang="zh-CN" altLang="en-US" dirty="0"/>
              <a:t>研究题目性质可以发现，俯视图的面积在最开始的时候就确定了</a:t>
            </a:r>
            <a:endParaRPr lang="en-US" altLang="zh-CN" dirty="0"/>
          </a:p>
          <a:p>
            <a:r>
              <a:rPr lang="zh-CN" altLang="en-US" dirty="0"/>
              <a:t>所以我们每层搜索只需要考虑侧边的高度</a:t>
            </a:r>
            <a:endParaRPr lang="en-US" altLang="zh-CN" dirty="0"/>
          </a:p>
          <a:p>
            <a:r>
              <a:rPr lang="zh-CN" altLang="en-US" dirty="0"/>
              <a:t>这里同样可以考虑极端情况</a:t>
            </a:r>
            <a:endParaRPr lang="en-US" altLang="zh-CN" dirty="0"/>
          </a:p>
          <a:p>
            <a:r>
              <a:rPr lang="zh-CN" altLang="en-US" dirty="0"/>
              <a:t>在当前层直接把所有体积用完（不考虑后面的层），如果这样表面积仍然大于之前最优方案的值就</a:t>
            </a:r>
            <a:r>
              <a:rPr lang="en-US" altLang="zh-CN" dirty="0"/>
              <a:t>cut</a:t>
            </a:r>
          </a:p>
          <a:p>
            <a:r>
              <a:rPr lang="zh-CN" altLang="en-US" dirty="0"/>
              <a:t>因为半径越大，单位体积需要的高度越小，而半径是随高度递增的</a:t>
            </a:r>
            <a:endParaRPr lang="en-US" altLang="zh-CN" dirty="0"/>
          </a:p>
          <a:p>
            <a:endParaRPr lang="zh-CN" altLang="en-US" dirty="0"/>
          </a:p>
          <a:p>
            <a:endParaRPr lang="zh-CN" altLang="en-US" dirty="0"/>
          </a:p>
        </p:txBody>
      </p:sp>
    </p:spTree>
    <p:extLst>
      <p:ext uri="{BB962C8B-B14F-4D97-AF65-F5344CB8AC3E}">
        <p14:creationId xmlns:p14="http://schemas.microsoft.com/office/powerpoint/2010/main" val="19023339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98FA67-C164-4E56-8F49-EE576BDD328B}"/>
              </a:ext>
            </a:extLst>
          </p:cNvPr>
          <p:cNvSpPr>
            <a:spLocks noGrp="1"/>
          </p:cNvSpPr>
          <p:nvPr>
            <p:ph type="title"/>
          </p:nvPr>
        </p:nvSpPr>
        <p:spPr/>
        <p:txBody>
          <a:bodyPr/>
          <a:lstStyle/>
          <a:p>
            <a:r>
              <a:rPr lang="zh-CN" altLang="en-US" dirty="0"/>
              <a:t>例题 </a:t>
            </a:r>
            <a:r>
              <a:rPr lang="en-US" altLang="zh-CN" dirty="0"/>
              <a:t>– </a:t>
            </a:r>
            <a:r>
              <a:rPr lang="zh-CN" altLang="en-US" dirty="0"/>
              <a:t>生日蛋糕</a:t>
            </a:r>
          </a:p>
        </p:txBody>
      </p:sp>
      <p:sp>
        <p:nvSpPr>
          <p:cNvPr id="3" name="内容占位符 2">
            <a:extLst>
              <a:ext uri="{FF2B5EF4-FFF2-40B4-BE49-F238E27FC236}">
                <a16:creationId xmlns:a16="http://schemas.microsoft.com/office/drawing/2014/main" id="{0CEFC63E-7E7F-44DF-BF6D-AD844302AAB3}"/>
              </a:ext>
            </a:extLst>
          </p:cNvPr>
          <p:cNvSpPr>
            <a:spLocks noGrp="1"/>
          </p:cNvSpPr>
          <p:nvPr>
            <p:ph idx="1"/>
          </p:nvPr>
        </p:nvSpPr>
        <p:spPr/>
        <p:txBody>
          <a:bodyPr/>
          <a:lstStyle/>
          <a:p>
            <a:r>
              <a:rPr lang="zh-CN" altLang="en-US" dirty="0"/>
              <a:t>我们还可以缩小每层枚举的范围</a:t>
            </a:r>
            <a:endParaRPr lang="en-US" altLang="zh-CN" dirty="0"/>
          </a:p>
          <a:p>
            <a:r>
              <a:rPr lang="zh-CN" altLang="en-US" dirty="0"/>
              <a:t>高度和半径的最大值是上一层</a:t>
            </a:r>
            <a:r>
              <a:rPr lang="en-US" altLang="zh-CN" dirty="0"/>
              <a:t>-1</a:t>
            </a:r>
          </a:p>
          <a:p>
            <a:r>
              <a:rPr lang="zh-CN" altLang="en-US" dirty="0"/>
              <a:t>但最小值不一定是</a:t>
            </a:r>
            <a:r>
              <a:rPr lang="en-US" altLang="zh-CN" dirty="0"/>
              <a:t>1</a:t>
            </a:r>
            <a:r>
              <a:rPr lang="zh-CN" altLang="en-US" dirty="0"/>
              <a:t>，因为每层的高度和半径必须严格递减，所以最小值应该是剩下的层数</a:t>
            </a:r>
            <a:endParaRPr lang="en-US" altLang="zh-CN" dirty="0"/>
          </a:p>
          <a:p>
            <a:r>
              <a:rPr lang="zh-CN" altLang="en-US" dirty="0"/>
              <a:t>这三个剪枝应该足够</a:t>
            </a:r>
            <a:r>
              <a:rPr lang="en-US" altLang="zh-CN" dirty="0"/>
              <a:t>AC</a:t>
            </a:r>
            <a:r>
              <a:rPr lang="zh-CN" altLang="en-US" dirty="0"/>
              <a:t>了</a:t>
            </a:r>
          </a:p>
          <a:p>
            <a:endParaRPr lang="zh-CN" altLang="en-US" dirty="0"/>
          </a:p>
        </p:txBody>
      </p:sp>
    </p:spTree>
    <p:extLst>
      <p:ext uri="{BB962C8B-B14F-4D97-AF65-F5344CB8AC3E}">
        <p14:creationId xmlns:p14="http://schemas.microsoft.com/office/powerpoint/2010/main" val="31308676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D224BC-641E-4970-A30A-A53C63DF969F}"/>
              </a:ext>
            </a:extLst>
          </p:cNvPr>
          <p:cNvSpPr>
            <a:spLocks noGrp="1"/>
          </p:cNvSpPr>
          <p:nvPr>
            <p:ph type="title"/>
          </p:nvPr>
        </p:nvSpPr>
        <p:spPr/>
        <p:txBody>
          <a:bodyPr/>
          <a:lstStyle/>
          <a:p>
            <a:r>
              <a:rPr lang="zh-CN" altLang="en-US" dirty="0"/>
              <a:t>例</a:t>
            </a:r>
            <a:r>
              <a:rPr lang="en-US" altLang="zh-CN" dirty="0"/>
              <a:t> – </a:t>
            </a:r>
            <a:r>
              <a:rPr lang="zh-CN" altLang="en-US" dirty="0"/>
              <a:t>小木棍</a:t>
            </a:r>
          </a:p>
        </p:txBody>
      </p:sp>
      <p:sp>
        <p:nvSpPr>
          <p:cNvPr id="3" name="内容占位符 2">
            <a:extLst>
              <a:ext uri="{FF2B5EF4-FFF2-40B4-BE49-F238E27FC236}">
                <a16:creationId xmlns:a16="http://schemas.microsoft.com/office/drawing/2014/main" id="{42E03E34-C378-4D50-A606-32A623FA0767}"/>
              </a:ext>
            </a:extLst>
          </p:cNvPr>
          <p:cNvSpPr>
            <a:spLocks noGrp="1"/>
          </p:cNvSpPr>
          <p:nvPr>
            <p:ph idx="1"/>
          </p:nvPr>
        </p:nvSpPr>
        <p:spPr/>
        <p:txBody>
          <a:bodyPr/>
          <a:lstStyle/>
          <a:p>
            <a:r>
              <a:rPr lang="zh-CN" altLang="en-US" dirty="0"/>
              <a:t>乔治有一些同样长的小木棍，他把这些木棍随意砍成几段，直到每段的长都不超过</a:t>
            </a:r>
            <a:r>
              <a:rPr lang="en-US" altLang="zh-CN" dirty="0"/>
              <a:t>50</a:t>
            </a:r>
            <a:r>
              <a:rPr lang="zh-CN" altLang="en-US" dirty="0"/>
              <a:t>。</a:t>
            </a:r>
          </a:p>
          <a:p>
            <a:r>
              <a:rPr lang="zh-CN" altLang="en-US" dirty="0"/>
              <a:t>现在，他想把小木棍拼接成原来的样子，但是却忘记了自己开始时有多少根木棍和它们的长度。</a:t>
            </a:r>
          </a:p>
          <a:p>
            <a:r>
              <a:rPr lang="zh-CN" altLang="en-US" dirty="0"/>
              <a:t>给出每段小木棍的长度，编程帮他找出原始木棍的最小可能长度。</a:t>
            </a:r>
          </a:p>
          <a:p>
            <a:endParaRPr lang="zh-CN" altLang="en-US" dirty="0"/>
          </a:p>
        </p:txBody>
      </p:sp>
    </p:spTree>
    <p:extLst>
      <p:ext uri="{BB962C8B-B14F-4D97-AF65-F5344CB8AC3E}">
        <p14:creationId xmlns:p14="http://schemas.microsoft.com/office/powerpoint/2010/main" val="4565707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A46A9E-1841-4112-AB81-250898805C06}"/>
              </a:ext>
            </a:extLst>
          </p:cNvPr>
          <p:cNvSpPr>
            <a:spLocks noGrp="1"/>
          </p:cNvSpPr>
          <p:nvPr>
            <p:ph type="title"/>
          </p:nvPr>
        </p:nvSpPr>
        <p:spPr/>
        <p:txBody>
          <a:bodyPr/>
          <a:lstStyle/>
          <a:p>
            <a:r>
              <a:rPr lang="zh-CN" altLang="en-US" dirty="0"/>
              <a:t>例</a:t>
            </a:r>
            <a:r>
              <a:rPr lang="en-US" altLang="zh-CN" dirty="0"/>
              <a:t> – </a:t>
            </a:r>
            <a:r>
              <a:rPr lang="zh-CN" altLang="en-US" dirty="0"/>
              <a:t>小木棍</a:t>
            </a:r>
            <a:r>
              <a:rPr lang="en-US" altLang="zh-CN" dirty="0"/>
              <a:t>		</a:t>
            </a:r>
            <a:endParaRPr lang="zh-CN" altLang="en-US" dirty="0"/>
          </a:p>
        </p:txBody>
      </p:sp>
      <p:sp>
        <p:nvSpPr>
          <p:cNvPr id="3" name="内容占位符 2">
            <a:extLst>
              <a:ext uri="{FF2B5EF4-FFF2-40B4-BE49-F238E27FC236}">
                <a16:creationId xmlns:a16="http://schemas.microsoft.com/office/drawing/2014/main" id="{E51A6DC1-5CBA-4E40-97B5-5DD9355B635F}"/>
              </a:ext>
            </a:extLst>
          </p:cNvPr>
          <p:cNvSpPr>
            <a:spLocks noGrp="1"/>
          </p:cNvSpPr>
          <p:nvPr>
            <p:ph idx="1"/>
          </p:nvPr>
        </p:nvSpPr>
        <p:spPr/>
        <p:txBody>
          <a:bodyPr/>
          <a:lstStyle/>
          <a:p>
            <a:r>
              <a:rPr lang="zh-CN" altLang="en-US" dirty="0"/>
              <a:t>首先这题状态难以表示，</a:t>
            </a:r>
            <a:r>
              <a:rPr lang="en-US" altLang="zh-CN" dirty="0" err="1"/>
              <a:t>bfs</a:t>
            </a:r>
            <a:r>
              <a:rPr lang="zh-CN" altLang="en-US" dirty="0"/>
              <a:t>无力，选用</a:t>
            </a:r>
            <a:r>
              <a:rPr lang="en-US" altLang="zh-CN" dirty="0" err="1"/>
              <a:t>dfs</a:t>
            </a:r>
            <a:endParaRPr lang="en-US" altLang="zh-CN" dirty="0"/>
          </a:p>
          <a:p>
            <a:r>
              <a:rPr lang="zh-CN" altLang="en-US" dirty="0"/>
              <a:t>其次这题搜索深度很深，盲目深搜效果很惨</a:t>
            </a:r>
            <a:endParaRPr lang="en-US" altLang="zh-CN" dirty="0"/>
          </a:p>
          <a:p>
            <a:r>
              <a:rPr lang="zh-CN" altLang="en-US" dirty="0"/>
              <a:t>题目中要求最短木棍长度，因此我们可以迭代加深，从小到大枚举不同的木棍长度，然后</a:t>
            </a:r>
            <a:r>
              <a:rPr lang="en-US" altLang="zh-CN" dirty="0" err="1"/>
              <a:t>dfs</a:t>
            </a:r>
            <a:r>
              <a:rPr lang="zh-CN" altLang="en-US" dirty="0"/>
              <a:t>看此方法是否可行</a:t>
            </a:r>
            <a:endParaRPr lang="en-US" altLang="zh-CN" dirty="0"/>
          </a:p>
          <a:p>
            <a:r>
              <a:rPr lang="zh-CN" altLang="en-US" dirty="0"/>
              <a:t>此题优化方式比较多，鼓励大家积极思考</a:t>
            </a:r>
            <a:endParaRPr lang="en-US" altLang="zh-CN" dirty="0"/>
          </a:p>
        </p:txBody>
      </p:sp>
    </p:spTree>
    <p:extLst>
      <p:ext uri="{BB962C8B-B14F-4D97-AF65-F5344CB8AC3E}">
        <p14:creationId xmlns:p14="http://schemas.microsoft.com/office/powerpoint/2010/main" val="32161177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11E731-9697-4FA5-9FA3-E3232A8831A9}"/>
              </a:ext>
            </a:extLst>
          </p:cNvPr>
          <p:cNvSpPr>
            <a:spLocks noGrp="1"/>
          </p:cNvSpPr>
          <p:nvPr>
            <p:ph type="title"/>
          </p:nvPr>
        </p:nvSpPr>
        <p:spPr/>
        <p:txBody>
          <a:bodyPr/>
          <a:lstStyle/>
          <a:p>
            <a:r>
              <a:rPr lang="zh-CN" altLang="en-US" dirty="0"/>
              <a:t>例</a:t>
            </a:r>
            <a:r>
              <a:rPr lang="en-US" altLang="zh-CN" dirty="0"/>
              <a:t> – </a:t>
            </a:r>
            <a:r>
              <a:rPr lang="zh-CN" altLang="en-US" dirty="0"/>
              <a:t>小木棍</a:t>
            </a:r>
          </a:p>
        </p:txBody>
      </p:sp>
      <p:sp>
        <p:nvSpPr>
          <p:cNvPr id="3" name="内容占位符 2">
            <a:extLst>
              <a:ext uri="{FF2B5EF4-FFF2-40B4-BE49-F238E27FC236}">
                <a16:creationId xmlns:a16="http://schemas.microsoft.com/office/drawing/2014/main" id="{C5F26C5B-FE1E-4E87-A0AF-AF546551E78A}"/>
              </a:ext>
            </a:extLst>
          </p:cNvPr>
          <p:cNvSpPr>
            <a:spLocks noGrp="1"/>
          </p:cNvSpPr>
          <p:nvPr>
            <p:ph idx="1"/>
          </p:nvPr>
        </p:nvSpPr>
        <p:spPr/>
        <p:txBody>
          <a:bodyPr/>
          <a:lstStyle/>
          <a:p>
            <a:r>
              <a:rPr lang="en-US" altLang="zh-CN" dirty="0"/>
              <a:t>1.</a:t>
            </a:r>
            <a:r>
              <a:rPr lang="zh-CN" altLang="en-US" dirty="0"/>
              <a:t>搜索范围：长度不能小于最长的木棍，不会大于所有长度之和</a:t>
            </a:r>
            <a:endParaRPr lang="en-US" altLang="zh-CN" dirty="0"/>
          </a:p>
          <a:p>
            <a:r>
              <a:rPr lang="en-US" altLang="zh-CN" dirty="0"/>
              <a:t>2.</a:t>
            </a:r>
            <a:r>
              <a:rPr lang="zh-CN" altLang="en-US" dirty="0"/>
              <a:t>题目性质：木棍长度必须是长度总和的因数</a:t>
            </a:r>
            <a:endParaRPr lang="en-US" altLang="zh-CN" dirty="0"/>
          </a:p>
          <a:p>
            <a:r>
              <a:rPr lang="en-US" altLang="zh-CN" dirty="0"/>
              <a:t>3.</a:t>
            </a:r>
            <a:r>
              <a:rPr lang="zh-CN" altLang="en-US" dirty="0"/>
              <a:t>搜索顺序：给木棍排序，先放长木棍</a:t>
            </a:r>
            <a:endParaRPr lang="en-US" altLang="zh-CN" dirty="0"/>
          </a:p>
          <a:p>
            <a:r>
              <a:rPr lang="en-US" altLang="zh-CN" dirty="0"/>
              <a:t>4.</a:t>
            </a:r>
            <a:r>
              <a:rPr lang="zh-CN" altLang="en-US" dirty="0"/>
              <a:t>去除重复：在某层搜索，若使用了某长度木棍不能拼出合法解，同样长度的不用再搜，可以预处理下一个不同长度的木棍的下标，或者用桶储存</a:t>
            </a:r>
            <a:endParaRPr lang="en-US" altLang="zh-CN" dirty="0"/>
          </a:p>
          <a:p>
            <a:pPr lvl="1"/>
            <a:r>
              <a:rPr lang="zh-CN" altLang="en-US" dirty="0"/>
              <a:t>这个做法还是比较有用，因为木棍最多</a:t>
            </a:r>
            <a:r>
              <a:rPr lang="en-US" altLang="zh-CN" dirty="0"/>
              <a:t>65</a:t>
            </a:r>
            <a:r>
              <a:rPr lang="zh-CN" altLang="en-US" dirty="0"/>
              <a:t>而长度最多才</a:t>
            </a:r>
            <a:r>
              <a:rPr lang="en-US" altLang="zh-CN" dirty="0"/>
              <a:t>50</a:t>
            </a:r>
          </a:p>
        </p:txBody>
      </p:sp>
    </p:spTree>
    <p:extLst>
      <p:ext uri="{BB962C8B-B14F-4D97-AF65-F5344CB8AC3E}">
        <p14:creationId xmlns:p14="http://schemas.microsoft.com/office/powerpoint/2010/main" val="3565571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96476A2-9E7A-4AE9-88EC-19193BCFDEB2}"/>
              </a:ext>
            </a:extLst>
          </p:cNvPr>
          <p:cNvSpPr>
            <a:spLocks noGrp="1"/>
          </p:cNvSpPr>
          <p:nvPr>
            <p:ph type="title"/>
          </p:nvPr>
        </p:nvSpPr>
        <p:spPr/>
        <p:txBody>
          <a:bodyPr/>
          <a:lstStyle/>
          <a:p>
            <a:r>
              <a:rPr lang="zh-CN" altLang="en-US" dirty="0"/>
              <a:t>前言</a:t>
            </a:r>
          </a:p>
        </p:txBody>
      </p:sp>
      <p:sp>
        <p:nvSpPr>
          <p:cNvPr id="5" name="内容占位符 4">
            <a:extLst>
              <a:ext uri="{FF2B5EF4-FFF2-40B4-BE49-F238E27FC236}">
                <a16:creationId xmlns:a16="http://schemas.microsoft.com/office/drawing/2014/main" id="{B2DC318E-9D7C-4DB9-9D8D-C0BBFE9054DE}"/>
              </a:ext>
            </a:extLst>
          </p:cNvPr>
          <p:cNvSpPr>
            <a:spLocks noGrp="1"/>
          </p:cNvSpPr>
          <p:nvPr>
            <p:ph idx="1"/>
          </p:nvPr>
        </p:nvSpPr>
        <p:spPr/>
        <p:txBody>
          <a:bodyPr/>
          <a:lstStyle/>
          <a:p>
            <a:r>
              <a:rPr lang="zh-CN" altLang="en-US" dirty="0"/>
              <a:t>什么是搜索？</a:t>
            </a:r>
            <a:endParaRPr lang="en-US" altLang="zh-CN" dirty="0"/>
          </a:p>
          <a:p>
            <a:r>
              <a:rPr lang="zh-CN" altLang="en-US" dirty="0"/>
              <a:t>辞海给出的解释是搜寻探求</a:t>
            </a:r>
            <a:endParaRPr lang="en-US" altLang="zh-CN" dirty="0"/>
          </a:p>
          <a:p>
            <a:r>
              <a:rPr lang="zh-CN" altLang="en-US" dirty="0"/>
              <a:t>而在信息学竞赛里，搜索主要是一种遍历的方式</a:t>
            </a:r>
            <a:endParaRPr lang="en-US" altLang="zh-CN" dirty="0"/>
          </a:p>
          <a:p>
            <a:r>
              <a:rPr lang="zh-CN" altLang="en-US" dirty="0"/>
              <a:t>由于以模拟为主，搜索题对代码能力要求通常较高</a:t>
            </a:r>
            <a:endParaRPr lang="en-US" altLang="zh-CN" dirty="0"/>
          </a:p>
          <a:p>
            <a:r>
              <a:rPr lang="zh-CN" altLang="en-US" dirty="0"/>
              <a:t>因此在普及组和提高组都是常考题型</a:t>
            </a:r>
            <a:endParaRPr lang="en-US" altLang="zh-CN" dirty="0"/>
          </a:p>
          <a:p>
            <a:r>
              <a:rPr lang="zh-CN" altLang="en-US" dirty="0"/>
              <a:t>搜索没有</a:t>
            </a:r>
            <a:r>
              <a:rPr lang="en-US" altLang="zh-CN" dirty="0"/>
              <a:t>DP</a:t>
            </a:r>
            <a:r>
              <a:rPr lang="zh-CN" altLang="en-US" dirty="0"/>
              <a:t>和数论的复杂公式，也没有图论和数据结构的特殊性质</a:t>
            </a:r>
            <a:endParaRPr lang="en-US" altLang="zh-CN" dirty="0"/>
          </a:p>
          <a:p>
            <a:r>
              <a:rPr lang="zh-CN" altLang="en-US" dirty="0"/>
              <a:t>因此在学习的时候主要以代码实践为主</a:t>
            </a:r>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1026" name="Picture 2" descr="https://gss3.bdstatic.com/7Po3dSag_xI4khGkpoWK1HF6hhy/baike/w%3D268%3Bg%3D0/sign=9e28424c41c2d562f208d7ebdf2af7d2/f9198618367adab46dfdf76f85d4b31c8701e4e9.jpg">
            <a:extLst>
              <a:ext uri="{FF2B5EF4-FFF2-40B4-BE49-F238E27FC236}">
                <a16:creationId xmlns:a16="http://schemas.microsoft.com/office/drawing/2014/main" id="{A5422E70-3CED-4C26-9071-A9A2733AB7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0242" y="702031"/>
            <a:ext cx="25527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3576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B2908F-CCFB-480F-B3FF-452114A6DF16}"/>
              </a:ext>
            </a:extLst>
          </p:cNvPr>
          <p:cNvSpPr>
            <a:spLocks noGrp="1"/>
          </p:cNvSpPr>
          <p:nvPr>
            <p:ph type="title"/>
          </p:nvPr>
        </p:nvSpPr>
        <p:spPr/>
        <p:txBody>
          <a:bodyPr/>
          <a:lstStyle/>
          <a:p>
            <a:r>
              <a:rPr lang="zh-CN" altLang="en-US" dirty="0"/>
              <a:t>例</a:t>
            </a:r>
            <a:r>
              <a:rPr lang="en-US" altLang="zh-CN" dirty="0"/>
              <a:t> – </a:t>
            </a:r>
            <a:r>
              <a:rPr lang="zh-CN" altLang="en-US" dirty="0"/>
              <a:t>小木棍</a:t>
            </a:r>
          </a:p>
        </p:txBody>
      </p:sp>
      <p:sp>
        <p:nvSpPr>
          <p:cNvPr id="3" name="内容占位符 2">
            <a:extLst>
              <a:ext uri="{FF2B5EF4-FFF2-40B4-BE49-F238E27FC236}">
                <a16:creationId xmlns:a16="http://schemas.microsoft.com/office/drawing/2014/main" id="{CB026FF8-88C2-4C66-913C-79C8E6BE697C}"/>
              </a:ext>
            </a:extLst>
          </p:cNvPr>
          <p:cNvSpPr>
            <a:spLocks noGrp="1"/>
          </p:cNvSpPr>
          <p:nvPr>
            <p:ph idx="1"/>
          </p:nvPr>
        </p:nvSpPr>
        <p:spPr/>
        <p:txBody>
          <a:bodyPr/>
          <a:lstStyle/>
          <a:p>
            <a:r>
              <a:rPr lang="en-US" altLang="zh-CN" dirty="0"/>
              <a:t>5.</a:t>
            </a:r>
            <a:r>
              <a:rPr lang="zh-CN" altLang="en-US" dirty="0"/>
              <a:t>去除重复：若某层搜索选择木棍长度</a:t>
            </a:r>
            <a:r>
              <a:rPr lang="en-US" altLang="zh-CN" dirty="0"/>
              <a:t>li</a:t>
            </a:r>
            <a:r>
              <a:rPr lang="zh-CN" altLang="en-US" dirty="0"/>
              <a:t>，且下一层不选择新开木棍，则下一层不必选择长度比</a:t>
            </a:r>
            <a:r>
              <a:rPr lang="en-US" altLang="zh-CN" dirty="0"/>
              <a:t>li</a:t>
            </a:r>
            <a:r>
              <a:rPr lang="zh-CN" altLang="en-US" dirty="0"/>
              <a:t>大的</a:t>
            </a:r>
            <a:endParaRPr lang="en-US" altLang="zh-CN" dirty="0"/>
          </a:p>
          <a:p>
            <a:r>
              <a:rPr lang="en-US" altLang="zh-CN" dirty="0"/>
              <a:t>6.</a:t>
            </a:r>
            <a:r>
              <a:rPr lang="zh-CN" altLang="en-US" dirty="0"/>
              <a:t>立刻退出：因为这个</a:t>
            </a:r>
            <a:r>
              <a:rPr lang="en-US" altLang="zh-CN" dirty="0" err="1"/>
              <a:t>dfs</a:t>
            </a:r>
            <a:r>
              <a:rPr lang="zh-CN" altLang="en-US" dirty="0"/>
              <a:t>是类似迭代加深一样的逐层搜索，所以一旦搜到可行解就是最优解，可以立刻退出搜索</a:t>
            </a:r>
            <a:endParaRPr lang="en-US" altLang="zh-CN" dirty="0"/>
          </a:p>
          <a:p>
            <a:pPr lvl="1"/>
            <a:r>
              <a:rPr lang="zh-CN" altLang="en-US" dirty="0"/>
              <a:t>我习惯这样写：</a:t>
            </a:r>
          </a:p>
        </p:txBody>
      </p:sp>
      <p:pic>
        <p:nvPicPr>
          <p:cNvPr id="4" name="图片 3">
            <a:extLst>
              <a:ext uri="{FF2B5EF4-FFF2-40B4-BE49-F238E27FC236}">
                <a16:creationId xmlns:a16="http://schemas.microsoft.com/office/drawing/2014/main" id="{1E26A5F1-DB1B-4F94-A39C-62CA16A0F2D4}"/>
              </a:ext>
            </a:extLst>
          </p:cNvPr>
          <p:cNvPicPr>
            <a:picLocks noChangeAspect="1"/>
          </p:cNvPicPr>
          <p:nvPr/>
        </p:nvPicPr>
        <p:blipFill>
          <a:blip r:embed="rId2"/>
          <a:stretch>
            <a:fillRect/>
          </a:stretch>
        </p:blipFill>
        <p:spPr>
          <a:xfrm>
            <a:off x="3913187" y="4332303"/>
            <a:ext cx="5084904" cy="2029888"/>
          </a:xfrm>
          <a:prstGeom prst="rect">
            <a:avLst/>
          </a:prstGeom>
        </p:spPr>
      </p:pic>
    </p:spTree>
    <p:extLst>
      <p:ext uri="{BB962C8B-B14F-4D97-AF65-F5344CB8AC3E}">
        <p14:creationId xmlns:p14="http://schemas.microsoft.com/office/powerpoint/2010/main" val="1890966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F29CF4-A817-40F2-84D7-1B3BF31F3855}"/>
              </a:ext>
            </a:extLst>
          </p:cNvPr>
          <p:cNvSpPr>
            <a:spLocks noGrp="1"/>
          </p:cNvSpPr>
          <p:nvPr>
            <p:ph type="title"/>
          </p:nvPr>
        </p:nvSpPr>
        <p:spPr/>
        <p:txBody>
          <a:bodyPr/>
          <a:lstStyle/>
          <a:p>
            <a:r>
              <a:rPr lang="zh-CN" altLang="en-US" dirty="0"/>
              <a:t>例</a:t>
            </a:r>
            <a:r>
              <a:rPr lang="en-US" altLang="zh-CN" dirty="0"/>
              <a:t> – </a:t>
            </a:r>
            <a:r>
              <a:rPr lang="zh-CN" altLang="en-US" dirty="0"/>
              <a:t>小木棍</a:t>
            </a:r>
          </a:p>
        </p:txBody>
      </p:sp>
      <p:sp>
        <p:nvSpPr>
          <p:cNvPr id="3" name="内容占位符 2">
            <a:extLst>
              <a:ext uri="{FF2B5EF4-FFF2-40B4-BE49-F238E27FC236}">
                <a16:creationId xmlns:a16="http://schemas.microsoft.com/office/drawing/2014/main" id="{C56818F3-90CF-4A81-B103-CBCDE573AF5B}"/>
              </a:ext>
            </a:extLst>
          </p:cNvPr>
          <p:cNvSpPr>
            <a:spLocks noGrp="1"/>
          </p:cNvSpPr>
          <p:nvPr>
            <p:ph idx="1"/>
          </p:nvPr>
        </p:nvSpPr>
        <p:spPr/>
        <p:txBody>
          <a:bodyPr/>
          <a:lstStyle/>
          <a:p>
            <a:r>
              <a:rPr lang="en-US" altLang="zh-CN" dirty="0"/>
              <a:t>7.</a:t>
            </a:r>
            <a:r>
              <a:rPr lang="zh-CN" altLang="en-US" dirty="0"/>
              <a:t>可行性剪枝：如果某层搜索准备从</a:t>
            </a:r>
            <a:r>
              <a:rPr lang="en-US" altLang="zh-CN" dirty="0"/>
              <a:t>0</a:t>
            </a:r>
            <a:r>
              <a:rPr lang="zh-CN" altLang="en-US" dirty="0"/>
              <a:t>开始拼一个木棍，结果尝试的第一条就失败了，那后面的就不用再试了</a:t>
            </a:r>
            <a:endParaRPr lang="en-US" altLang="zh-CN" dirty="0"/>
          </a:p>
          <a:p>
            <a:pPr lvl="1"/>
            <a:r>
              <a:rPr lang="zh-CN" altLang="en-US" dirty="0"/>
              <a:t>因为这种情况下，刚才尝试的第一条棍是无论如何都可以放下的，毕竟剩下所有没拼成的木棍都一样（都是空的），如果第一条没成就说明剩下的可用木棍拼不成剩下要拼的木棍</a:t>
            </a:r>
            <a:endParaRPr lang="en-US" altLang="zh-CN" dirty="0"/>
          </a:p>
          <a:p>
            <a:r>
              <a:rPr lang="en-US" altLang="zh-CN" dirty="0"/>
              <a:t>8.</a:t>
            </a:r>
            <a:r>
              <a:rPr lang="zh-CN" altLang="en-US" dirty="0"/>
              <a:t>可行性剪枝：如果某次放了个木棍，刚好拼完一根，但是后续搜索失败，则更小的其他棍也不用再搜</a:t>
            </a:r>
            <a:endParaRPr lang="en-US" altLang="zh-CN" dirty="0"/>
          </a:p>
          <a:p>
            <a:pPr lvl="1"/>
            <a:r>
              <a:rPr lang="zh-CN" altLang="en-US" dirty="0"/>
              <a:t>理由同上</a:t>
            </a:r>
            <a:endParaRPr lang="en-US" altLang="zh-CN" dirty="0"/>
          </a:p>
        </p:txBody>
      </p:sp>
    </p:spTree>
    <p:extLst>
      <p:ext uri="{BB962C8B-B14F-4D97-AF65-F5344CB8AC3E}">
        <p14:creationId xmlns:p14="http://schemas.microsoft.com/office/powerpoint/2010/main" val="16300765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F8B7A-BBF8-467A-B2F1-FF88F8464CFC}"/>
              </a:ext>
            </a:extLst>
          </p:cNvPr>
          <p:cNvSpPr>
            <a:spLocks noGrp="1"/>
          </p:cNvSpPr>
          <p:nvPr>
            <p:ph type="title"/>
          </p:nvPr>
        </p:nvSpPr>
        <p:spPr/>
        <p:txBody>
          <a:bodyPr/>
          <a:lstStyle/>
          <a:p>
            <a:r>
              <a:rPr lang="zh-CN" altLang="en-US" dirty="0"/>
              <a:t>枚举顺序</a:t>
            </a:r>
          </a:p>
        </p:txBody>
      </p:sp>
      <p:sp>
        <p:nvSpPr>
          <p:cNvPr id="3" name="内容占位符 2">
            <a:extLst>
              <a:ext uri="{FF2B5EF4-FFF2-40B4-BE49-F238E27FC236}">
                <a16:creationId xmlns:a16="http://schemas.microsoft.com/office/drawing/2014/main" id="{65FD3193-97AA-464B-A73B-35B89008FF64}"/>
              </a:ext>
            </a:extLst>
          </p:cNvPr>
          <p:cNvSpPr>
            <a:spLocks noGrp="1"/>
          </p:cNvSpPr>
          <p:nvPr>
            <p:ph idx="1"/>
          </p:nvPr>
        </p:nvSpPr>
        <p:spPr/>
        <p:txBody>
          <a:bodyPr/>
          <a:lstStyle/>
          <a:p>
            <a:r>
              <a:rPr lang="zh-CN" altLang="en-US" dirty="0"/>
              <a:t>我们注意到，在这题里把可用木棍的长度从大到小枚举，这样可以避免过多地访问无用状态，缩短时间</a:t>
            </a:r>
            <a:endParaRPr lang="en-US" altLang="zh-CN" dirty="0"/>
          </a:p>
          <a:p>
            <a:r>
              <a:rPr lang="zh-CN" altLang="en-US" dirty="0"/>
              <a:t>设计枚举顺序也常常用来控制答案输出的顺序</a:t>
            </a:r>
            <a:endParaRPr lang="en-US" altLang="zh-CN" dirty="0"/>
          </a:p>
          <a:p>
            <a:r>
              <a:rPr lang="zh-CN" altLang="en-US" dirty="0"/>
              <a:t>比如</a:t>
            </a:r>
            <a:r>
              <a:rPr lang="en-US" altLang="zh-CN" dirty="0"/>
              <a:t>8</a:t>
            </a:r>
            <a:r>
              <a:rPr lang="zh-CN" altLang="en-US" dirty="0"/>
              <a:t>皇后一题，要求输出字典序前三小的方案</a:t>
            </a:r>
            <a:endParaRPr lang="en-US" altLang="zh-CN" dirty="0"/>
          </a:p>
          <a:p>
            <a:r>
              <a:rPr lang="zh-CN" altLang="en-US" dirty="0"/>
              <a:t>我们在枚举每一层放置位置的时候只需要从小到大枚举，就可以保证我们枚举出的方案字典序从小到大</a:t>
            </a:r>
            <a:endParaRPr lang="en-US" altLang="zh-CN" dirty="0"/>
          </a:p>
          <a:p>
            <a:pPr lvl="1"/>
            <a:r>
              <a:rPr lang="zh-CN" altLang="en-US" dirty="0"/>
              <a:t>因为字典序的比较方法是先比较第一个数，再比较第二个数，不管后面怎么样，只要</a:t>
            </a:r>
            <a:r>
              <a:rPr lang="en-US" altLang="zh-CN" dirty="0"/>
              <a:t>A</a:t>
            </a:r>
            <a:r>
              <a:rPr lang="zh-CN" altLang="en-US" dirty="0"/>
              <a:t>方案的第一个数小于</a:t>
            </a:r>
            <a:r>
              <a:rPr lang="en-US" altLang="zh-CN" dirty="0"/>
              <a:t>B</a:t>
            </a:r>
            <a:r>
              <a:rPr lang="zh-CN" altLang="en-US" dirty="0"/>
              <a:t>方案的，</a:t>
            </a:r>
            <a:r>
              <a:rPr lang="en-US" altLang="zh-CN" dirty="0"/>
              <a:t>A</a:t>
            </a:r>
            <a:r>
              <a:rPr lang="zh-CN" altLang="en-US" dirty="0"/>
              <a:t>方案字典序就比</a:t>
            </a:r>
            <a:r>
              <a:rPr lang="en-US" altLang="zh-CN" dirty="0"/>
              <a:t>B</a:t>
            </a:r>
            <a:r>
              <a:rPr lang="zh-CN" altLang="en-US" dirty="0"/>
              <a:t>方案小</a:t>
            </a:r>
          </a:p>
        </p:txBody>
      </p:sp>
    </p:spTree>
    <p:extLst>
      <p:ext uri="{BB962C8B-B14F-4D97-AF65-F5344CB8AC3E}">
        <p14:creationId xmlns:p14="http://schemas.microsoft.com/office/powerpoint/2010/main" val="5597667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1E2E92-43F4-40FA-9C02-2E7C58355C0B}"/>
              </a:ext>
            </a:extLst>
          </p:cNvPr>
          <p:cNvSpPr>
            <a:spLocks noGrp="1"/>
          </p:cNvSpPr>
          <p:nvPr>
            <p:ph type="title"/>
          </p:nvPr>
        </p:nvSpPr>
        <p:spPr/>
        <p:txBody>
          <a:bodyPr/>
          <a:lstStyle/>
          <a:p>
            <a:r>
              <a:rPr lang="zh-CN" altLang="en-US" dirty="0"/>
              <a:t>例题 </a:t>
            </a:r>
            <a:r>
              <a:rPr lang="en-US" altLang="zh-CN" dirty="0"/>
              <a:t>– </a:t>
            </a:r>
            <a:r>
              <a:rPr lang="zh-CN" altLang="en-US" dirty="0"/>
              <a:t>数字三角形</a:t>
            </a:r>
          </a:p>
        </p:txBody>
      </p:sp>
      <p:pic>
        <p:nvPicPr>
          <p:cNvPr id="5" name="内容占位符 4">
            <a:extLst>
              <a:ext uri="{FF2B5EF4-FFF2-40B4-BE49-F238E27FC236}">
                <a16:creationId xmlns:a16="http://schemas.microsoft.com/office/drawing/2014/main" id="{ED948237-0F35-44C0-BD92-FF4C759D9556}"/>
              </a:ext>
            </a:extLst>
          </p:cNvPr>
          <p:cNvPicPr>
            <a:picLocks noGrp="1" noChangeAspect="1"/>
          </p:cNvPicPr>
          <p:nvPr>
            <p:ph idx="1"/>
          </p:nvPr>
        </p:nvPicPr>
        <p:blipFill>
          <a:blip r:embed="rId2"/>
          <a:stretch>
            <a:fillRect/>
          </a:stretch>
        </p:blipFill>
        <p:spPr>
          <a:xfrm>
            <a:off x="4906169" y="3483769"/>
            <a:ext cx="2381250" cy="514350"/>
          </a:xfrm>
          <a:prstGeom prst="rect">
            <a:avLst/>
          </a:prstGeom>
        </p:spPr>
      </p:pic>
      <p:pic>
        <p:nvPicPr>
          <p:cNvPr id="4" name="图片 3">
            <a:extLst>
              <a:ext uri="{FF2B5EF4-FFF2-40B4-BE49-F238E27FC236}">
                <a16:creationId xmlns:a16="http://schemas.microsoft.com/office/drawing/2014/main" id="{D1D87D6D-A571-45F6-BB68-30D73CD56602}"/>
              </a:ext>
            </a:extLst>
          </p:cNvPr>
          <p:cNvPicPr>
            <a:picLocks noChangeAspect="1"/>
          </p:cNvPicPr>
          <p:nvPr/>
        </p:nvPicPr>
        <p:blipFill>
          <a:blip r:embed="rId3"/>
          <a:stretch>
            <a:fillRect/>
          </a:stretch>
        </p:blipFill>
        <p:spPr>
          <a:xfrm>
            <a:off x="2788998" y="1780731"/>
            <a:ext cx="6614003" cy="3920425"/>
          </a:xfrm>
          <a:prstGeom prst="rect">
            <a:avLst/>
          </a:prstGeom>
        </p:spPr>
      </p:pic>
      <p:pic>
        <p:nvPicPr>
          <p:cNvPr id="6" name="图片 5">
            <a:extLst>
              <a:ext uri="{FF2B5EF4-FFF2-40B4-BE49-F238E27FC236}">
                <a16:creationId xmlns:a16="http://schemas.microsoft.com/office/drawing/2014/main" id="{F58E3ED9-2548-4246-B1F7-A18082F07F27}"/>
              </a:ext>
            </a:extLst>
          </p:cNvPr>
          <p:cNvPicPr>
            <a:picLocks noChangeAspect="1"/>
          </p:cNvPicPr>
          <p:nvPr/>
        </p:nvPicPr>
        <p:blipFill>
          <a:blip r:embed="rId2"/>
          <a:stretch>
            <a:fillRect/>
          </a:stretch>
        </p:blipFill>
        <p:spPr>
          <a:xfrm>
            <a:off x="2788998" y="5701156"/>
            <a:ext cx="2381250" cy="514350"/>
          </a:xfrm>
          <a:prstGeom prst="rect">
            <a:avLst/>
          </a:prstGeom>
        </p:spPr>
      </p:pic>
    </p:spTree>
    <p:extLst>
      <p:ext uri="{BB962C8B-B14F-4D97-AF65-F5344CB8AC3E}">
        <p14:creationId xmlns:p14="http://schemas.microsoft.com/office/powerpoint/2010/main" val="4574269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E11D20-8C5E-4E34-8FD0-7100C7875C6D}"/>
              </a:ext>
            </a:extLst>
          </p:cNvPr>
          <p:cNvSpPr>
            <a:spLocks noGrp="1"/>
          </p:cNvSpPr>
          <p:nvPr>
            <p:ph type="title"/>
          </p:nvPr>
        </p:nvSpPr>
        <p:spPr/>
        <p:txBody>
          <a:bodyPr/>
          <a:lstStyle/>
          <a:p>
            <a:r>
              <a:rPr lang="zh-CN" altLang="en-US" dirty="0"/>
              <a:t>例题 </a:t>
            </a:r>
            <a:r>
              <a:rPr lang="en-US" altLang="zh-CN" dirty="0"/>
              <a:t>– </a:t>
            </a:r>
            <a:r>
              <a:rPr lang="zh-CN" altLang="en-US" dirty="0"/>
              <a:t>数字三角形</a:t>
            </a:r>
          </a:p>
        </p:txBody>
      </p:sp>
      <p:sp>
        <p:nvSpPr>
          <p:cNvPr id="3" name="内容占位符 2">
            <a:extLst>
              <a:ext uri="{FF2B5EF4-FFF2-40B4-BE49-F238E27FC236}">
                <a16:creationId xmlns:a16="http://schemas.microsoft.com/office/drawing/2014/main" id="{8CAE0ADC-0569-4CC2-A9CB-FCC9FBF8183E}"/>
              </a:ext>
            </a:extLst>
          </p:cNvPr>
          <p:cNvSpPr>
            <a:spLocks noGrp="1"/>
          </p:cNvSpPr>
          <p:nvPr>
            <p:ph idx="1"/>
          </p:nvPr>
        </p:nvSpPr>
        <p:spPr/>
        <p:txBody>
          <a:bodyPr/>
          <a:lstStyle/>
          <a:p>
            <a:r>
              <a:rPr lang="zh-CN" altLang="en-US" dirty="0"/>
              <a:t>搜索题多为模拟、暴力，这不意味着我们可以放弃观察题目性质</a:t>
            </a:r>
            <a:endParaRPr lang="en-US" altLang="zh-CN" dirty="0"/>
          </a:p>
          <a:p>
            <a:r>
              <a:rPr lang="zh-CN" altLang="en-US" dirty="0"/>
              <a:t>通过观察可以发现，最开始的数为</a:t>
            </a:r>
            <a:r>
              <a:rPr lang="en-US" altLang="zh-CN" dirty="0"/>
              <a:t>a1,a2,a3…an</a:t>
            </a:r>
            <a:r>
              <a:rPr lang="zh-CN" altLang="en-US" dirty="0"/>
              <a:t>的话，那么它们合并起来的数就等于</a:t>
            </a:r>
            <a:r>
              <a:rPr lang="en-US" altLang="zh-CN" dirty="0"/>
              <a:t>a1*C(n-1,0)+a2*C(n-1,1)+…+a3*C(n-1,n-1)</a:t>
            </a:r>
          </a:p>
          <a:p>
            <a:r>
              <a:rPr lang="zh-CN" altLang="en-US" dirty="0"/>
              <a:t>所以我们可以一开始把</a:t>
            </a:r>
            <a:r>
              <a:rPr lang="en-US" altLang="zh-CN" dirty="0"/>
              <a:t>C(n-1,0)</a:t>
            </a:r>
            <a:r>
              <a:rPr lang="zh-CN" altLang="en-US" dirty="0"/>
              <a:t>，</a:t>
            </a:r>
            <a:r>
              <a:rPr lang="en-US" altLang="zh-CN" dirty="0"/>
              <a:t>C(n-1,1)…C(n-1,n-1)</a:t>
            </a:r>
            <a:r>
              <a:rPr lang="zh-CN" altLang="en-US" dirty="0"/>
              <a:t>处理出来，这样就是数字拆分问题了</a:t>
            </a:r>
            <a:endParaRPr lang="en-US" altLang="zh-CN" dirty="0"/>
          </a:p>
          <a:p>
            <a:r>
              <a:rPr lang="zh-CN" altLang="en-US" dirty="0"/>
              <a:t>然后从小到大枚举（因为要控制方案的字典序），状态设为</a:t>
            </a:r>
            <a:r>
              <a:rPr lang="en-US" altLang="zh-CN" dirty="0"/>
              <a:t>(</a:t>
            </a:r>
            <a:r>
              <a:rPr lang="en-US" altLang="zh-CN" dirty="0" err="1"/>
              <a:t>x,y</a:t>
            </a:r>
            <a:r>
              <a:rPr lang="en-US" altLang="zh-CN" dirty="0"/>
              <a:t>)</a:t>
            </a:r>
            <a:r>
              <a:rPr lang="zh-CN" altLang="en-US" dirty="0"/>
              <a:t>，表示当前枚举到第</a:t>
            </a:r>
            <a:r>
              <a:rPr lang="en-US" altLang="zh-CN" dirty="0"/>
              <a:t>x</a:t>
            </a:r>
            <a:r>
              <a:rPr lang="zh-CN" altLang="en-US" dirty="0"/>
              <a:t>个数，还剩下</a:t>
            </a:r>
            <a:r>
              <a:rPr lang="en-US" altLang="zh-CN" dirty="0"/>
              <a:t>y</a:t>
            </a:r>
            <a:r>
              <a:rPr lang="zh-CN" altLang="en-US" dirty="0"/>
              <a:t>要拆</a:t>
            </a:r>
            <a:endParaRPr lang="en-US" altLang="zh-CN" dirty="0"/>
          </a:p>
          <a:p>
            <a:r>
              <a:rPr lang="zh-CN" altLang="en-US" dirty="0"/>
              <a:t>每次由</a:t>
            </a:r>
            <a:r>
              <a:rPr lang="en-US" altLang="zh-CN" dirty="0"/>
              <a:t>(</a:t>
            </a:r>
            <a:r>
              <a:rPr lang="en-US" altLang="zh-CN" dirty="0" err="1"/>
              <a:t>x,y</a:t>
            </a:r>
            <a:r>
              <a:rPr lang="en-US" altLang="zh-CN" dirty="0"/>
              <a:t>)</a:t>
            </a:r>
            <a:r>
              <a:rPr lang="zh-CN" altLang="en-US" dirty="0"/>
              <a:t>转移到</a:t>
            </a:r>
            <a:r>
              <a:rPr lang="en-US" altLang="zh-CN" dirty="0"/>
              <a:t>(x+1,y+i*c[n-1][x-1])</a:t>
            </a:r>
            <a:endParaRPr lang="zh-CN" altLang="en-US" dirty="0"/>
          </a:p>
        </p:txBody>
      </p:sp>
    </p:spTree>
    <p:extLst>
      <p:ext uri="{BB962C8B-B14F-4D97-AF65-F5344CB8AC3E}">
        <p14:creationId xmlns:p14="http://schemas.microsoft.com/office/powerpoint/2010/main" val="36080314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212395-D798-4FCD-9BF5-84C276ABB5D4}"/>
              </a:ext>
            </a:extLst>
          </p:cNvPr>
          <p:cNvSpPr>
            <a:spLocks noGrp="1"/>
          </p:cNvSpPr>
          <p:nvPr>
            <p:ph type="title"/>
          </p:nvPr>
        </p:nvSpPr>
        <p:spPr/>
        <p:txBody>
          <a:bodyPr/>
          <a:lstStyle/>
          <a:p>
            <a:r>
              <a:rPr lang="zh-CN" altLang="en-US" dirty="0"/>
              <a:t>例题 </a:t>
            </a:r>
            <a:r>
              <a:rPr lang="en-US" altLang="zh-CN" dirty="0"/>
              <a:t>– </a:t>
            </a:r>
            <a:r>
              <a:rPr lang="zh-CN" altLang="en-US" dirty="0"/>
              <a:t>数字三角形</a:t>
            </a:r>
          </a:p>
        </p:txBody>
      </p:sp>
      <p:pic>
        <p:nvPicPr>
          <p:cNvPr id="4" name="内容占位符 3">
            <a:extLst>
              <a:ext uri="{FF2B5EF4-FFF2-40B4-BE49-F238E27FC236}">
                <a16:creationId xmlns:a16="http://schemas.microsoft.com/office/drawing/2014/main" id="{4B5C2D9C-D47D-47A6-9550-9291B5AE17F1}"/>
              </a:ext>
            </a:extLst>
          </p:cNvPr>
          <p:cNvPicPr>
            <a:picLocks noGrp="1" noChangeAspect="1"/>
          </p:cNvPicPr>
          <p:nvPr>
            <p:ph idx="1"/>
          </p:nvPr>
        </p:nvPicPr>
        <p:blipFill>
          <a:blip r:embed="rId2"/>
          <a:stretch>
            <a:fillRect/>
          </a:stretch>
        </p:blipFill>
        <p:spPr>
          <a:xfrm>
            <a:off x="1451579" y="1853754"/>
            <a:ext cx="9291638" cy="2602953"/>
          </a:xfrm>
          <a:prstGeom prst="rect">
            <a:avLst/>
          </a:prstGeom>
        </p:spPr>
      </p:pic>
    </p:spTree>
    <p:extLst>
      <p:ext uri="{BB962C8B-B14F-4D97-AF65-F5344CB8AC3E}">
        <p14:creationId xmlns:p14="http://schemas.microsoft.com/office/powerpoint/2010/main" val="11290591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015948-4646-4B35-9197-11C87776E2F1}"/>
              </a:ext>
            </a:extLst>
          </p:cNvPr>
          <p:cNvSpPr>
            <a:spLocks noGrp="1"/>
          </p:cNvSpPr>
          <p:nvPr>
            <p:ph type="title"/>
          </p:nvPr>
        </p:nvSpPr>
        <p:spPr/>
        <p:txBody>
          <a:bodyPr/>
          <a:lstStyle/>
          <a:p>
            <a:r>
              <a:rPr lang="zh-CN" altLang="en-US" dirty="0"/>
              <a:t>例题 </a:t>
            </a:r>
            <a:r>
              <a:rPr lang="en-US" altLang="zh-CN" dirty="0"/>
              <a:t>– </a:t>
            </a:r>
            <a:r>
              <a:rPr lang="zh-CN" altLang="en-US" dirty="0"/>
              <a:t>棋盘</a:t>
            </a:r>
          </a:p>
        </p:txBody>
      </p:sp>
      <p:sp>
        <p:nvSpPr>
          <p:cNvPr id="3" name="内容占位符 2">
            <a:extLst>
              <a:ext uri="{FF2B5EF4-FFF2-40B4-BE49-F238E27FC236}">
                <a16:creationId xmlns:a16="http://schemas.microsoft.com/office/drawing/2014/main" id="{B411D2BB-A6E5-4750-9C73-FAAD8195FD3D}"/>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m&lt;=100</a:t>
            </a:r>
            <a:endParaRPr lang="zh-CN" altLang="en-US" dirty="0"/>
          </a:p>
        </p:txBody>
      </p:sp>
      <p:pic>
        <p:nvPicPr>
          <p:cNvPr id="7" name="图片 6">
            <a:extLst>
              <a:ext uri="{FF2B5EF4-FFF2-40B4-BE49-F238E27FC236}">
                <a16:creationId xmlns:a16="http://schemas.microsoft.com/office/drawing/2014/main" id="{2469CC0E-A0FB-42ED-A28D-C5BF6E1C4DB0}"/>
              </a:ext>
            </a:extLst>
          </p:cNvPr>
          <p:cNvPicPr>
            <a:picLocks noChangeAspect="1"/>
          </p:cNvPicPr>
          <p:nvPr/>
        </p:nvPicPr>
        <p:blipFill>
          <a:blip r:embed="rId2"/>
          <a:stretch>
            <a:fillRect/>
          </a:stretch>
        </p:blipFill>
        <p:spPr>
          <a:xfrm>
            <a:off x="1447800" y="1751595"/>
            <a:ext cx="9296400" cy="3714750"/>
          </a:xfrm>
          <a:prstGeom prst="rect">
            <a:avLst/>
          </a:prstGeom>
        </p:spPr>
      </p:pic>
    </p:spTree>
    <p:extLst>
      <p:ext uri="{BB962C8B-B14F-4D97-AF65-F5344CB8AC3E}">
        <p14:creationId xmlns:p14="http://schemas.microsoft.com/office/powerpoint/2010/main" val="27983303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6E45C4-FDA5-4498-8500-87C6907EB8AC}"/>
              </a:ext>
            </a:extLst>
          </p:cNvPr>
          <p:cNvSpPr>
            <a:spLocks noGrp="1"/>
          </p:cNvSpPr>
          <p:nvPr>
            <p:ph type="title"/>
          </p:nvPr>
        </p:nvSpPr>
        <p:spPr/>
        <p:txBody>
          <a:bodyPr/>
          <a:lstStyle/>
          <a:p>
            <a:r>
              <a:rPr lang="zh-CN" altLang="en-US" dirty="0"/>
              <a:t>例题 </a:t>
            </a:r>
            <a:r>
              <a:rPr lang="en-US" altLang="zh-CN" dirty="0"/>
              <a:t>– </a:t>
            </a:r>
            <a:r>
              <a:rPr lang="zh-CN" altLang="en-US" dirty="0"/>
              <a:t>棋盘</a:t>
            </a:r>
          </a:p>
        </p:txBody>
      </p:sp>
      <p:sp>
        <p:nvSpPr>
          <p:cNvPr id="3" name="内容占位符 2">
            <a:extLst>
              <a:ext uri="{FF2B5EF4-FFF2-40B4-BE49-F238E27FC236}">
                <a16:creationId xmlns:a16="http://schemas.microsoft.com/office/drawing/2014/main" id="{EE7FDADC-0D68-4F5A-998D-88667D189CF4}"/>
              </a:ext>
            </a:extLst>
          </p:cNvPr>
          <p:cNvSpPr>
            <a:spLocks noGrp="1"/>
          </p:cNvSpPr>
          <p:nvPr>
            <p:ph idx="1"/>
          </p:nvPr>
        </p:nvSpPr>
        <p:spPr/>
        <p:txBody>
          <a:bodyPr/>
          <a:lstStyle/>
          <a:p>
            <a:r>
              <a:rPr lang="zh-CN" altLang="en-US" dirty="0"/>
              <a:t>状态当然就是现在走到哪里啦</a:t>
            </a:r>
            <a:endParaRPr lang="en-US" altLang="zh-CN" dirty="0"/>
          </a:p>
          <a:p>
            <a:r>
              <a:rPr lang="zh-CN" altLang="en-US" dirty="0"/>
              <a:t>最优化剪枝：和上一体一样，我们可以记录一个答案</a:t>
            </a:r>
            <a:r>
              <a:rPr lang="en-US" altLang="zh-CN" dirty="0" err="1"/>
              <a:t>ans</a:t>
            </a:r>
            <a:r>
              <a:rPr lang="zh-CN" altLang="en-US" dirty="0"/>
              <a:t>，表示之前搜索到的所有到达目标状态的方案中最优花费，如果某个状态的花费大于等于</a:t>
            </a:r>
            <a:r>
              <a:rPr lang="en-US" altLang="zh-CN" dirty="0" err="1"/>
              <a:t>ans</a:t>
            </a:r>
            <a:r>
              <a:rPr lang="zh-CN" altLang="en-US" dirty="0"/>
              <a:t>，则</a:t>
            </a:r>
            <a:r>
              <a:rPr lang="en-US" altLang="zh-CN" dirty="0"/>
              <a:t>cut</a:t>
            </a:r>
          </a:p>
          <a:p>
            <a:r>
              <a:rPr lang="zh-CN" altLang="en-US" dirty="0"/>
              <a:t>然后我们可以发现，对于某个状态，不只是它大于之前最优值的时候需要</a:t>
            </a:r>
            <a:r>
              <a:rPr lang="en-US" altLang="zh-CN" dirty="0"/>
              <a:t>cut</a:t>
            </a:r>
            <a:r>
              <a:rPr lang="zh-CN" altLang="en-US" dirty="0"/>
              <a:t>，当它的花费大于之前来过此状态的最优花费时也可以</a:t>
            </a:r>
            <a:r>
              <a:rPr lang="en-US" altLang="zh-CN" dirty="0"/>
              <a:t>cut</a:t>
            </a:r>
          </a:p>
          <a:p>
            <a:r>
              <a:rPr lang="zh-CN" altLang="en-US" dirty="0"/>
              <a:t>所以我们可以开个数组，</a:t>
            </a:r>
            <a:r>
              <a:rPr lang="en-US" altLang="zh-CN" dirty="0"/>
              <a:t>d[</a:t>
            </a:r>
            <a:r>
              <a:rPr lang="en-US" altLang="zh-CN" dirty="0" err="1"/>
              <a:t>i</a:t>
            </a:r>
            <a:r>
              <a:rPr lang="en-US" altLang="zh-CN" dirty="0"/>
              <a:t>][j]</a:t>
            </a:r>
            <a:r>
              <a:rPr lang="zh-CN" altLang="en-US" dirty="0"/>
              <a:t>表示从</a:t>
            </a:r>
            <a:r>
              <a:rPr lang="en-US" altLang="zh-CN" dirty="0"/>
              <a:t>(1,1)</a:t>
            </a:r>
            <a:r>
              <a:rPr lang="zh-CN" altLang="en-US" dirty="0"/>
              <a:t>走到</a:t>
            </a:r>
            <a:r>
              <a:rPr lang="en-US" altLang="zh-CN" dirty="0"/>
              <a:t>(</a:t>
            </a:r>
            <a:r>
              <a:rPr lang="en-US" altLang="zh-CN" dirty="0" err="1"/>
              <a:t>i,j</a:t>
            </a:r>
            <a:r>
              <a:rPr lang="en-US" altLang="zh-CN" dirty="0"/>
              <a:t>)</a:t>
            </a:r>
            <a:r>
              <a:rPr lang="zh-CN" altLang="en-US" dirty="0"/>
              <a:t>需要的最小花费，如果遍历到</a:t>
            </a:r>
            <a:r>
              <a:rPr lang="en-US" altLang="zh-CN" dirty="0"/>
              <a:t>(</a:t>
            </a:r>
            <a:r>
              <a:rPr lang="en-US" altLang="zh-CN" dirty="0" err="1"/>
              <a:t>i,j</a:t>
            </a:r>
            <a:r>
              <a:rPr lang="en-US" altLang="zh-CN" dirty="0"/>
              <a:t>)</a:t>
            </a:r>
            <a:r>
              <a:rPr lang="zh-CN" altLang="en-US" dirty="0"/>
              <a:t>时发现花费大于</a:t>
            </a:r>
            <a:r>
              <a:rPr lang="en-US" altLang="zh-CN" dirty="0"/>
              <a:t>d[</a:t>
            </a:r>
            <a:r>
              <a:rPr lang="en-US" altLang="zh-CN" dirty="0" err="1"/>
              <a:t>i</a:t>
            </a:r>
            <a:r>
              <a:rPr lang="en-US" altLang="zh-CN" dirty="0"/>
              <a:t>][j]</a:t>
            </a:r>
            <a:r>
              <a:rPr lang="zh-CN" altLang="en-US" dirty="0"/>
              <a:t>，就可以</a:t>
            </a:r>
            <a:r>
              <a:rPr lang="en-US" altLang="zh-CN" dirty="0"/>
              <a:t>return</a:t>
            </a:r>
            <a:r>
              <a:rPr lang="zh-CN" altLang="en-US" dirty="0"/>
              <a:t>，否则更新</a:t>
            </a:r>
            <a:r>
              <a:rPr lang="en-US" altLang="zh-CN" dirty="0"/>
              <a:t>d[</a:t>
            </a:r>
            <a:r>
              <a:rPr lang="en-US" altLang="zh-CN" dirty="0" err="1"/>
              <a:t>i</a:t>
            </a:r>
            <a:r>
              <a:rPr lang="en-US" altLang="zh-CN" dirty="0"/>
              <a:t>][j]</a:t>
            </a:r>
            <a:endParaRPr lang="zh-CN" altLang="en-US" dirty="0"/>
          </a:p>
        </p:txBody>
      </p:sp>
    </p:spTree>
    <p:extLst>
      <p:ext uri="{BB962C8B-B14F-4D97-AF65-F5344CB8AC3E}">
        <p14:creationId xmlns:p14="http://schemas.microsoft.com/office/powerpoint/2010/main" val="12100063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F68894E-88C5-4AEE-9FAC-A02F9ED625BD}"/>
              </a:ext>
            </a:extLst>
          </p:cNvPr>
          <p:cNvSpPr>
            <a:spLocks noGrp="1"/>
          </p:cNvSpPr>
          <p:nvPr>
            <p:ph type="title"/>
          </p:nvPr>
        </p:nvSpPr>
        <p:spPr/>
        <p:txBody>
          <a:bodyPr/>
          <a:lstStyle/>
          <a:p>
            <a:r>
              <a:rPr lang="zh-CN" altLang="en-US" dirty="0"/>
              <a:t>记忆化搜索</a:t>
            </a:r>
          </a:p>
        </p:txBody>
      </p:sp>
      <p:sp>
        <p:nvSpPr>
          <p:cNvPr id="5" name="文本占位符 4">
            <a:extLst>
              <a:ext uri="{FF2B5EF4-FFF2-40B4-BE49-F238E27FC236}">
                <a16:creationId xmlns:a16="http://schemas.microsoft.com/office/drawing/2014/main" id="{C662748B-8D41-4064-84D9-3CDBA28F593F}"/>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779202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BAB853B-BE2A-4997-938C-DB9C64E1E205}"/>
              </a:ext>
            </a:extLst>
          </p:cNvPr>
          <p:cNvSpPr>
            <a:spLocks noGrp="1"/>
          </p:cNvSpPr>
          <p:nvPr>
            <p:ph type="title"/>
          </p:nvPr>
        </p:nvSpPr>
        <p:spPr/>
        <p:txBody>
          <a:bodyPr/>
          <a:lstStyle/>
          <a:p>
            <a:r>
              <a:rPr lang="zh-CN" altLang="en-US" dirty="0"/>
              <a:t>记忆化搜索</a:t>
            </a:r>
          </a:p>
        </p:txBody>
      </p:sp>
      <p:sp>
        <p:nvSpPr>
          <p:cNvPr id="5" name="内容占位符 4">
            <a:extLst>
              <a:ext uri="{FF2B5EF4-FFF2-40B4-BE49-F238E27FC236}">
                <a16:creationId xmlns:a16="http://schemas.microsoft.com/office/drawing/2014/main" id="{20345EB7-538B-464F-909F-E96751AF53F1}"/>
              </a:ext>
            </a:extLst>
          </p:cNvPr>
          <p:cNvSpPr>
            <a:spLocks noGrp="1"/>
          </p:cNvSpPr>
          <p:nvPr>
            <p:ph idx="1"/>
          </p:nvPr>
        </p:nvSpPr>
        <p:spPr/>
        <p:txBody>
          <a:bodyPr/>
          <a:lstStyle/>
          <a:p>
            <a:r>
              <a:rPr lang="zh-CN" altLang="en-US" dirty="0"/>
              <a:t>刚才我们记录</a:t>
            </a:r>
            <a:r>
              <a:rPr lang="en-US" altLang="zh-CN" dirty="0"/>
              <a:t>d[</a:t>
            </a:r>
            <a:r>
              <a:rPr lang="en-US" altLang="zh-CN" dirty="0" err="1"/>
              <a:t>i</a:t>
            </a:r>
            <a:r>
              <a:rPr lang="en-US" altLang="zh-CN" dirty="0"/>
              <a:t>][j]</a:t>
            </a:r>
            <a:r>
              <a:rPr lang="zh-CN" altLang="en-US" dirty="0"/>
              <a:t>的过程实际上就是一个记忆化搜索的过程</a:t>
            </a:r>
            <a:endParaRPr lang="en-US" altLang="zh-CN" dirty="0"/>
          </a:p>
          <a:p>
            <a:r>
              <a:rPr lang="zh-CN" altLang="en-US" dirty="0"/>
              <a:t>所谓记忆化搜索，就是记录状态的某些属性（比如从起始状态到此状态的最优花费）</a:t>
            </a:r>
            <a:endParaRPr lang="en-US" altLang="zh-CN" dirty="0"/>
          </a:p>
          <a:p>
            <a:r>
              <a:rPr lang="zh-CN" altLang="en-US" dirty="0"/>
              <a:t>储存这些属性可能会让之后的搜索更方便，或者更快</a:t>
            </a:r>
            <a:endParaRPr lang="en-US" altLang="zh-CN" dirty="0"/>
          </a:p>
          <a:p>
            <a:r>
              <a:rPr lang="zh-CN" altLang="en-US" dirty="0"/>
              <a:t>记忆化搜索最常见的应用有两个</a:t>
            </a:r>
            <a:endParaRPr lang="en-US" altLang="zh-CN" dirty="0"/>
          </a:p>
          <a:p>
            <a:r>
              <a:rPr lang="zh-CN" altLang="en-US" dirty="0"/>
              <a:t>一个是储存最优值进行剪枝</a:t>
            </a:r>
            <a:endParaRPr lang="en-US" altLang="zh-CN" dirty="0"/>
          </a:p>
          <a:p>
            <a:r>
              <a:rPr lang="zh-CN" altLang="en-US" dirty="0"/>
              <a:t>另一个某些属性需要遍历状态的后续状态才能得到，储存这些属性就可以防止重复遍历</a:t>
            </a:r>
          </a:p>
        </p:txBody>
      </p:sp>
    </p:spTree>
    <p:extLst>
      <p:ext uri="{BB962C8B-B14F-4D97-AF65-F5344CB8AC3E}">
        <p14:creationId xmlns:p14="http://schemas.microsoft.com/office/powerpoint/2010/main" val="2425649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C34EC5-A578-4FF6-A8E9-A4217B2A3896}"/>
              </a:ext>
            </a:extLst>
          </p:cNvPr>
          <p:cNvSpPr>
            <a:spLocks noGrp="1"/>
          </p:cNvSpPr>
          <p:nvPr>
            <p:ph type="title"/>
          </p:nvPr>
        </p:nvSpPr>
        <p:spPr/>
        <p:txBody>
          <a:bodyPr/>
          <a:lstStyle/>
          <a:p>
            <a:r>
              <a:rPr lang="zh-CN" altLang="en-US" dirty="0"/>
              <a:t>搜索中的概念</a:t>
            </a:r>
          </a:p>
        </p:txBody>
      </p:sp>
      <p:sp>
        <p:nvSpPr>
          <p:cNvPr id="3" name="内容占位符 2">
            <a:extLst>
              <a:ext uri="{FF2B5EF4-FFF2-40B4-BE49-F238E27FC236}">
                <a16:creationId xmlns:a16="http://schemas.microsoft.com/office/drawing/2014/main" id="{3C42DE7F-8596-4DD2-A2BC-7BB35608D50A}"/>
              </a:ext>
            </a:extLst>
          </p:cNvPr>
          <p:cNvSpPr>
            <a:spLocks noGrp="1"/>
          </p:cNvSpPr>
          <p:nvPr>
            <p:ph idx="1"/>
          </p:nvPr>
        </p:nvSpPr>
        <p:spPr/>
        <p:txBody>
          <a:bodyPr/>
          <a:lstStyle/>
          <a:p>
            <a:r>
              <a:rPr lang="en-US" altLang="zh-CN" dirty="0"/>
              <a:t>1.</a:t>
            </a:r>
            <a:r>
              <a:rPr lang="zh-CN" altLang="en-US" dirty="0"/>
              <a:t>状态：</a:t>
            </a:r>
            <a:endParaRPr lang="en-US" altLang="zh-CN" dirty="0"/>
          </a:p>
          <a:p>
            <a:pPr lvl="1"/>
            <a:r>
              <a:rPr lang="zh-CN" altLang="en-US" dirty="0"/>
              <a:t>对搜索情况的描述就叫做状态</a:t>
            </a:r>
            <a:endParaRPr lang="en-US" altLang="zh-CN" dirty="0"/>
          </a:p>
          <a:p>
            <a:pPr lvl="1"/>
            <a:r>
              <a:rPr lang="zh-CN" altLang="en-US" dirty="0"/>
              <a:t>比如你遍历一个树，你可以把遍历到的节点作为状态，也可以把遍历过的节点作为状态</a:t>
            </a:r>
            <a:endParaRPr lang="en-US" altLang="zh-CN" dirty="0"/>
          </a:p>
          <a:p>
            <a:r>
              <a:rPr lang="en-US" altLang="zh-CN" dirty="0"/>
              <a:t>2.</a:t>
            </a:r>
            <a:r>
              <a:rPr lang="zh-CN" altLang="en-US" dirty="0"/>
              <a:t>搜索树：</a:t>
            </a:r>
            <a:endParaRPr lang="en-US" altLang="zh-CN" dirty="0"/>
          </a:p>
          <a:p>
            <a:pPr lvl="1"/>
            <a:r>
              <a:rPr lang="zh-CN" altLang="en-US" dirty="0"/>
              <a:t>不同的状态之间能够相互转移，即我可以从一个状态变化成另一个状态</a:t>
            </a:r>
            <a:endParaRPr lang="en-US" altLang="zh-CN" dirty="0"/>
          </a:p>
          <a:p>
            <a:pPr lvl="1"/>
            <a:r>
              <a:rPr lang="zh-CN" altLang="en-US" dirty="0"/>
              <a:t>例如把一个序列作为状态，当你对这个序列进行操作后，你能得到另一个序列，表示你移动到了另一个状态</a:t>
            </a:r>
            <a:endParaRPr lang="en-US" altLang="zh-CN" dirty="0"/>
          </a:p>
          <a:p>
            <a:pPr lvl="1"/>
            <a:r>
              <a:rPr lang="zh-CN" altLang="en-US" dirty="0"/>
              <a:t>不同状态之间的转移关系组成了一个树结构（虽然有时候也可能是图结构）</a:t>
            </a:r>
            <a:endParaRPr lang="en-US" altLang="zh-CN" dirty="0"/>
          </a:p>
          <a:p>
            <a:pPr lvl="1"/>
            <a:r>
              <a:rPr lang="zh-CN" altLang="en-US" dirty="0"/>
              <a:t>因此状态也常常被称为节点</a:t>
            </a:r>
          </a:p>
        </p:txBody>
      </p:sp>
    </p:spTree>
    <p:extLst>
      <p:ext uri="{BB962C8B-B14F-4D97-AF65-F5344CB8AC3E}">
        <p14:creationId xmlns:p14="http://schemas.microsoft.com/office/powerpoint/2010/main" val="14628736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07D64B-C735-43A8-8EA1-48F89C04DF7B}"/>
              </a:ext>
            </a:extLst>
          </p:cNvPr>
          <p:cNvSpPr>
            <a:spLocks noGrp="1"/>
          </p:cNvSpPr>
          <p:nvPr>
            <p:ph type="title"/>
          </p:nvPr>
        </p:nvSpPr>
        <p:spPr/>
        <p:txBody>
          <a:bodyPr/>
          <a:lstStyle/>
          <a:p>
            <a:r>
              <a:rPr lang="zh-CN" altLang="en-US" dirty="0"/>
              <a:t>例题 </a:t>
            </a:r>
            <a:r>
              <a:rPr lang="en-US" altLang="zh-CN" dirty="0"/>
              <a:t>– </a:t>
            </a:r>
            <a:r>
              <a:rPr lang="zh-CN" altLang="en-US" dirty="0"/>
              <a:t>滑雪</a:t>
            </a:r>
          </a:p>
        </p:txBody>
      </p:sp>
      <p:sp>
        <p:nvSpPr>
          <p:cNvPr id="3" name="内容占位符 2">
            <a:extLst>
              <a:ext uri="{FF2B5EF4-FFF2-40B4-BE49-F238E27FC236}">
                <a16:creationId xmlns:a16="http://schemas.microsoft.com/office/drawing/2014/main" id="{78A8D525-5561-4A0D-9745-A06C835D2C72}"/>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25CF8154-8E61-4F7B-8E90-B9DF828C990F}"/>
              </a:ext>
            </a:extLst>
          </p:cNvPr>
          <p:cNvPicPr>
            <a:picLocks noChangeAspect="1"/>
          </p:cNvPicPr>
          <p:nvPr/>
        </p:nvPicPr>
        <p:blipFill>
          <a:blip r:embed="rId2"/>
          <a:stretch>
            <a:fillRect/>
          </a:stretch>
        </p:blipFill>
        <p:spPr>
          <a:xfrm>
            <a:off x="1940117" y="1853754"/>
            <a:ext cx="8311765" cy="4778838"/>
          </a:xfrm>
          <a:prstGeom prst="rect">
            <a:avLst/>
          </a:prstGeom>
        </p:spPr>
      </p:pic>
    </p:spTree>
    <p:extLst>
      <p:ext uri="{BB962C8B-B14F-4D97-AF65-F5344CB8AC3E}">
        <p14:creationId xmlns:p14="http://schemas.microsoft.com/office/powerpoint/2010/main" val="41666047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6B87B-0310-4968-A981-835E2162B2B2}"/>
              </a:ext>
            </a:extLst>
          </p:cNvPr>
          <p:cNvSpPr>
            <a:spLocks noGrp="1"/>
          </p:cNvSpPr>
          <p:nvPr>
            <p:ph type="title"/>
          </p:nvPr>
        </p:nvSpPr>
        <p:spPr/>
        <p:txBody>
          <a:bodyPr/>
          <a:lstStyle/>
          <a:p>
            <a:r>
              <a:rPr lang="zh-CN" altLang="en-US" dirty="0"/>
              <a:t>例题 </a:t>
            </a:r>
            <a:r>
              <a:rPr lang="en-US" altLang="zh-CN" dirty="0"/>
              <a:t>– </a:t>
            </a:r>
            <a:r>
              <a:rPr lang="zh-CN" altLang="en-US" dirty="0"/>
              <a:t>滑雪</a:t>
            </a:r>
          </a:p>
        </p:txBody>
      </p:sp>
      <p:sp>
        <p:nvSpPr>
          <p:cNvPr id="3" name="内容占位符 2">
            <a:extLst>
              <a:ext uri="{FF2B5EF4-FFF2-40B4-BE49-F238E27FC236}">
                <a16:creationId xmlns:a16="http://schemas.microsoft.com/office/drawing/2014/main" id="{001C25C6-FE67-449F-AD6B-1EC918304E43}"/>
              </a:ext>
            </a:extLst>
          </p:cNvPr>
          <p:cNvSpPr>
            <a:spLocks noGrp="1"/>
          </p:cNvSpPr>
          <p:nvPr>
            <p:ph idx="1"/>
          </p:nvPr>
        </p:nvSpPr>
        <p:spPr/>
        <p:txBody>
          <a:bodyPr/>
          <a:lstStyle/>
          <a:p>
            <a:r>
              <a:rPr lang="zh-CN" altLang="en-US" dirty="0"/>
              <a:t>状态当然也是现在走到哪里啦</a:t>
            </a:r>
            <a:endParaRPr lang="en-US" altLang="zh-CN" dirty="0"/>
          </a:p>
          <a:p>
            <a:r>
              <a:rPr lang="zh-CN" altLang="en-US" dirty="0"/>
              <a:t>因为</a:t>
            </a:r>
            <a:r>
              <a:rPr lang="en-US" altLang="zh-CN" dirty="0" err="1"/>
              <a:t>dfs</a:t>
            </a:r>
            <a:r>
              <a:rPr lang="zh-CN" altLang="en-US" dirty="0"/>
              <a:t>会把状态的所有后续状态全部遍历一遍，所以当我们访问到某个点的时候，从这个点出发的最长路就确定好了</a:t>
            </a:r>
            <a:endParaRPr lang="en-US" altLang="zh-CN" dirty="0"/>
          </a:p>
          <a:p>
            <a:r>
              <a:rPr lang="zh-CN" altLang="en-US" dirty="0"/>
              <a:t>我们可以用</a:t>
            </a:r>
            <a:r>
              <a:rPr lang="en-US" altLang="zh-CN" dirty="0"/>
              <a:t>d[</a:t>
            </a:r>
            <a:r>
              <a:rPr lang="en-US" altLang="zh-CN" dirty="0" err="1"/>
              <a:t>i</a:t>
            </a:r>
            <a:r>
              <a:rPr lang="en-US" altLang="zh-CN" dirty="0"/>
              <a:t>][j]</a:t>
            </a:r>
            <a:r>
              <a:rPr lang="zh-CN" altLang="en-US" dirty="0"/>
              <a:t>表示从点</a:t>
            </a:r>
            <a:r>
              <a:rPr lang="en-US" altLang="zh-CN" dirty="0"/>
              <a:t>(</a:t>
            </a:r>
            <a:r>
              <a:rPr lang="en-US" altLang="zh-CN" dirty="0" err="1"/>
              <a:t>i,j</a:t>
            </a:r>
            <a:r>
              <a:rPr lang="en-US" altLang="zh-CN" dirty="0"/>
              <a:t>)</a:t>
            </a:r>
            <a:r>
              <a:rPr lang="zh-CN" altLang="en-US" dirty="0"/>
              <a:t>出发能走的最长路</a:t>
            </a:r>
            <a:endParaRPr lang="en-US" altLang="zh-CN" dirty="0"/>
          </a:p>
          <a:p>
            <a:r>
              <a:rPr lang="zh-CN" altLang="en-US" dirty="0"/>
              <a:t>这样当每个点第二次被访问到的时候可以直接使用</a:t>
            </a:r>
            <a:r>
              <a:rPr lang="en-US" altLang="zh-CN" dirty="0"/>
              <a:t>d[</a:t>
            </a:r>
            <a:r>
              <a:rPr lang="en-US" altLang="zh-CN" dirty="0" err="1"/>
              <a:t>i</a:t>
            </a:r>
            <a:r>
              <a:rPr lang="en-US" altLang="zh-CN" dirty="0"/>
              <a:t>][j]</a:t>
            </a:r>
            <a:r>
              <a:rPr lang="zh-CN" altLang="en-US" dirty="0"/>
              <a:t>而不是进一步搜索</a:t>
            </a:r>
            <a:endParaRPr lang="en-US" altLang="zh-CN" dirty="0"/>
          </a:p>
          <a:p>
            <a:r>
              <a:rPr lang="zh-CN" altLang="en-US" dirty="0"/>
              <a:t>因此每一个点最多会被访问到</a:t>
            </a:r>
            <a:r>
              <a:rPr lang="en-US" altLang="zh-CN" dirty="0"/>
              <a:t>4</a:t>
            </a:r>
            <a:r>
              <a:rPr lang="zh-CN" altLang="en-US" dirty="0"/>
              <a:t>次（上下左右）</a:t>
            </a:r>
            <a:endParaRPr lang="en-US" altLang="zh-CN" dirty="0"/>
          </a:p>
          <a:p>
            <a:r>
              <a:rPr lang="zh-CN" altLang="en-US" dirty="0"/>
              <a:t>时间复杂度为</a:t>
            </a:r>
            <a:r>
              <a:rPr lang="en-US" altLang="zh-CN" dirty="0"/>
              <a:t>O(n^2)</a:t>
            </a:r>
            <a:endParaRPr lang="zh-CN" altLang="en-US" dirty="0"/>
          </a:p>
        </p:txBody>
      </p:sp>
    </p:spTree>
    <p:extLst>
      <p:ext uri="{BB962C8B-B14F-4D97-AF65-F5344CB8AC3E}">
        <p14:creationId xmlns:p14="http://schemas.microsoft.com/office/powerpoint/2010/main" val="36176410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FE0861-6A2D-42EF-95D4-322D5B079E2F}"/>
              </a:ext>
            </a:extLst>
          </p:cNvPr>
          <p:cNvSpPr>
            <a:spLocks noGrp="1"/>
          </p:cNvSpPr>
          <p:nvPr>
            <p:ph type="title"/>
          </p:nvPr>
        </p:nvSpPr>
        <p:spPr/>
        <p:txBody>
          <a:bodyPr/>
          <a:lstStyle/>
          <a:p>
            <a:r>
              <a:rPr lang="zh-CN" altLang="en-US" dirty="0"/>
              <a:t>例题 </a:t>
            </a:r>
            <a:r>
              <a:rPr lang="en-US" altLang="zh-CN" dirty="0"/>
              <a:t>– </a:t>
            </a:r>
            <a:r>
              <a:rPr lang="zh-CN" altLang="en-US" dirty="0"/>
              <a:t>滑雪</a:t>
            </a:r>
          </a:p>
        </p:txBody>
      </p:sp>
      <p:sp>
        <p:nvSpPr>
          <p:cNvPr id="3" name="内容占位符 2">
            <a:extLst>
              <a:ext uri="{FF2B5EF4-FFF2-40B4-BE49-F238E27FC236}">
                <a16:creationId xmlns:a16="http://schemas.microsoft.com/office/drawing/2014/main" id="{D7A23394-7DB6-4A5C-B716-9DEB19531C5B}"/>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42871448-5EAD-4FF8-A030-0FF3AC346768}"/>
              </a:ext>
            </a:extLst>
          </p:cNvPr>
          <p:cNvPicPr>
            <a:picLocks noChangeAspect="1"/>
          </p:cNvPicPr>
          <p:nvPr/>
        </p:nvPicPr>
        <p:blipFill>
          <a:blip r:embed="rId2"/>
          <a:stretch>
            <a:fillRect/>
          </a:stretch>
        </p:blipFill>
        <p:spPr>
          <a:xfrm>
            <a:off x="1066800" y="2015732"/>
            <a:ext cx="10058400" cy="2571750"/>
          </a:xfrm>
          <a:prstGeom prst="rect">
            <a:avLst/>
          </a:prstGeom>
        </p:spPr>
      </p:pic>
    </p:spTree>
    <p:extLst>
      <p:ext uri="{BB962C8B-B14F-4D97-AF65-F5344CB8AC3E}">
        <p14:creationId xmlns:p14="http://schemas.microsoft.com/office/powerpoint/2010/main" val="1033587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85C74-A460-488C-A465-8568AD631D8B}"/>
              </a:ext>
            </a:extLst>
          </p:cNvPr>
          <p:cNvSpPr>
            <a:spLocks noGrp="1"/>
          </p:cNvSpPr>
          <p:nvPr>
            <p:ph type="title"/>
          </p:nvPr>
        </p:nvSpPr>
        <p:spPr/>
        <p:txBody>
          <a:bodyPr/>
          <a:lstStyle/>
          <a:p>
            <a:r>
              <a:rPr lang="zh-CN" altLang="en-US" dirty="0"/>
              <a:t>空间换时间</a:t>
            </a:r>
          </a:p>
        </p:txBody>
      </p:sp>
      <p:sp>
        <p:nvSpPr>
          <p:cNvPr id="3" name="内容占位符 2">
            <a:extLst>
              <a:ext uri="{FF2B5EF4-FFF2-40B4-BE49-F238E27FC236}">
                <a16:creationId xmlns:a16="http://schemas.microsoft.com/office/drawing/2014/main" id="{C20C5AD0-8E55-425C-A808-33EC73AE36BB}"/>
              </a:ext>
            </a:extLst>
          </p:cNvPr>
          <p:cNvSpPr>
            <a:spLocks noGrp="1"/>
          </p:cNvSpPr>
          <p:nvPr>
            <p:ph idx="1"/>
          </p:nvPr>
        </p:nvSpPr>
        <p:spPr/>
        <p:txBody>
          <a:bodyPr/>
          <a:lstStyle/>
          <a:p>
            <a:r>
              <a:rPr lang="zh-CN" altLang="en-US" dirty="0"/>
              <a:t>这种记忆化搜索的用法本质是用空间换取时间</a:t>
            </a:r>
            <a:endParaRPr lang="en-US" altLang="zh-CN" dirty="0"/>
          </a:p>
          <a:p>
            <a:r>
              <a:rPr lang="zh-CN" altLang="en-US" dirty="0"/>
              <a:t>即我们多用</a:t>
            </a:r>
            <a:r>
              <a:rPr lang="en-US" altLang="zh-CN" dirty="0"/>
              <a:t>O(n^2)</a:t>
            </a:r>
            <a:r>
              <a:rPr lang="zh-CN" altLang="en-US" dirty="0"/>
              <a:t>的储存空间，存下从每个点出发能走的最长路，避免第二次访问到这个点时时间上的浪费</a:t>
            </a:r>
            <a:endParaRPr lang="en-US" altLang="zh-CN" dirty="0"/>
          </a:p>
          <a:p>
            <a:r>
              <a:rPr lang="zh-CN" altLang="en-US" dirty="0"/>
              <a:t>当然也可以用空间换时间，但是这个很少见，因为</a:t>
            </a:r>
            <a:r>
              <a:rPr lang="en-US" altLang="zh-CN" dirty="0"/>
              <a:t>OI</a:t>
            </a:r>
            <a:r>
              <a:rPr lang="zh-CN" altLang="en-US" dirty="0"/>
              <a:t>题主要以卡时间复杂度为主，而不像软件工程一样必须考虑合理应用内存</a:t>
            </a:r>
            <a:endParaRPr lang="en-US" altLang="zh-CN" dirty="0"/>
          </a:p>
          <a:p>
            <a:r>
              <a:rPr lang="zh-CN" altLang="en-US" dirty="0"/>
              <a:t>当然试图用空间换时间之前最好检查一下开的数组是不是过大</a:t>
            </a:r>
            <a:endParaRPr lang="en-US" altLang="zh-CN" dirty="0"/>
          </a:p>
        </p:txBody>
      </p:sp>
    </p:spTree>
    <p:extLst>
      <p:ext uri="{BB962C8B-B14F-4D97-AF65-F5344CB8AC3E}">
        <p14:creationId xmlns:p14="http://schemas.microsoft.com/office/powerpoint/2010/main" val="2248717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B9DF07-21A3-4DAB-B4EB-973F978EDF32}"/>
              </a:ext>
            </a:extLst>
          </p:cNvPr>
          <p:cNvSpPr>
            <a:spLocks noGrp="1"/>
          </p:cNvSpPr>
          <p:nvPr>
            <p:ph type="title"/>
          </p:nvPr>
        </p:nvSpPr>
        <p:spPr/>
        <p:txBody>
          <a:bodyPr/>
          <a:lstStyle/>
          <a:p>
            <a:r>
              <a:rPr lang="zh-CN" altLang="en-US" dirty="0"/>
              <a:t>例题 </a:t>
            </a:r>
            <a:r>
              <a:rPr lang="en-US" altLang="zh-CN" dirty="0"/>
              <a:t>– 01</a:t>
            </a:r>
            <a:r>
              <a:rPr lang="zh-CN" altLang="en-US" dirty="0"/>
              <a:t>迷宫</a:t>
            </a:r>
          </a:p>
        </p:txBody>
      </p:sp>
      <p:sp>
        <p:nvSpPr>
          <p:cNvPr id="3" name="内容占位符 2">
            <a:extLst>
              <a:ext uri="{FF2B5EF4-FFF2-40B4-BE49-F238E27FC236}">
                <a16:creationId xmlns:a16="http://schemas.microsoft.com/office/drawing/2014/main" id="{D494BF6B-1009-4330-9335-7639BE41715A}"/>
              </a:ext>
            </a:extLst>
          </p:cNvPr>
          <p:cNvSpPr>
            <a:spLocks noGrp="1"/>
          </p:cNvSpPr>
          <p:nvPr>
            <p:ph idx="1"/>
          </p:nvPr>
        </p:nvSpPr>
        <p:spPr/>
        <p:txBody>
          <a:bodyPr/>
          <a:lstStyle/>
          <a:p>
            <a:endParaRPr lang="en-US" altLang="zh-CN" dirty="0"/>
          </a:p>
          <a:p>
            <a:endParaRPr lang="en-US" altLang="zh-CN" dirty="0"/>
          </a:p>
          <a:p>
            <a:endParaRPr lang="en-US" altLang="zh-CN" dirty="0"/>
          </a:p>
          <a:p>
            <a:r>
              <a:rPr lang="en-US" altLang="zh-CN" dirty="0"/>
              <a:t>n&lt;=1000</a:t>
            </a:r>
            <a:r>
              <a:rPr lang="zh-CN" altLang="en-US" dirty="0"/>
              <a:t>，</a:t>
            </a:r>
            <a:r>
              <a:rPr lang="en-US" altLang="zh-CN" dirty="0"/>
              <a:t>m&lt;=100000</a:t>
            </a:r>
            <a:endParaRPr lang="zh-CN" altLang="en-US" dirty="0"/>
          </a:p>
        </p:txBody>
      </p:sp>
      <p:pic>
        <p:nvPicPr>
          <p:cNvPr id="4" name="图片 3">
            <a:extLst>
              <a:ext uri="{FF2B5EF4-FFF2-40B4-BE49-F238E27FC236}">
                <a16:creationId xmlns:a16="http://schemas.microsoft.com/office/drawing/2014/main" id="{3F807A6A-CBE3-4E5D-BC51-AFA19C85B005}"/>
              </a:ext>
            </a:extLst>
          </p:cNvPr>
          <p:cNvPicPr>
            <a:picLocks noChangeAspect="1"/>
          </p:cNvPicPr>
          <p:nvPr/>
        </p:nvPicPr>
        <p:blipFill>
          <a:blip r:embed="rId2"/>
          <a:stretch>
            <a:fillRect/>
          </a:stretch>
        </p:blipFill>
        <p:spPr>
          <a:xfrm>
            <a:off x="1552575" y="2028825"/>
            <a:ext cx="9086850" cy="1400175"/>
          </a:xfrm>
          <a:prstGeom prst="rect">
            <a:avLst/>
          </a:prstGeom>
        </p:spPr>
      </p:pic>
    </p:spTree>
    <p:extLst>
      <p:ext uri="{BB962C8B-B14F-4D97-AF65-F5344CB8AC3E}">
        <p14:creationId xmlns:p14="http://schemas.microsoft.com/office/powerpoint/2010/main" val="17371727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0690D9-FB45-4C5A-9201-91875A3BFECC}"/>
              </a:ext>
            </a:extLst>
          </p:cNvPr>
          <p:cNvSpPr>
            <a:spLocks noGrp="1"/>
          </p:cNvSpPr>
          <p:nvPr>
            <p:ph type="title"/>
          </p:nvPr>
        </p:nvSpPr>
        <p:spPr/>
        <p:txBody>
          <a:bodyPr/>
          <a:lstStyle/>
          <a:p>
            <a:r>
              <a:rPr lang="zh-CN" altLang="en-US" dirty="0"/>
              <a:t>例题 </a:t>
            </a:r>
            <a:r>
              <a:rPr lang="en-US" altLang="zh-CN" dirty="0"/>
              <a:t>– 01</a:t>
            </a:r>
            <a:r>
              <a:rPr lang="zh-CN" altLang="en-US" dirty="0"/>
              <a:t>迷宫</a:t>
            </a:r>
          </a:p>
        </p:txBody>
      </p:sp>
      <p:sp>
        <p:nvSpPr>
          <p:cNvPr id="3" name="内容占位符 2">
            <a:extLst>
              <a:ext uri="{FF2B5EF4-FFF2-40B4-BE49-F238E27FC236}">
                <a16:creationId xmlns:a16="http://schemas.microsoft.com/office/drawing/2014/main" id="{BF6519DA-D38A-4647-9073-85279E4AA80E}"/>
              </a:ext>
            </a:extLst>
          </p:cNvPr>
          <p:cNvSpPr>
            <a:spLocks noGrp="1"/>
          </p:cNvSpPr>
          <p:nvPr>
            <p:ph idx="1"/>
          </p:nvPr>
        </p:nvSpPr>
        <p:spPr/>
        <p:txBody>
          <a:bodyPr/>
          <a:lstStyle/>
          <a:p>
            <a:r>
              <a:rPr lang="zh-CN" altLang="en-US" dirty="0"/>
              <a:t>显然地图被划分成多个区域，同一区域内任意两个点可以互达，不同区域一定不能到达</a:t>
            </a:r>
            <a:endParaRPr lang="en-US" altLang="zh-CN" dirty="0"/>
          </a:p>
          <a:p>
            <a:r>
              <a:rPr lang="zh-CN" altLang="en-US" dirty="0"/>
              <a:t>我们可以把地图染成不同颜色（当然用整数表示颜色），同一区域内的点颜色相同，最后统计某个颜色的点有多少个即可</a:t>
            </a:r>
            <a:endParaRPr lang="en-US" altLang="zh-CN" dirty="0"/>
          </a:p>
          <a:p>
            <a:r>
              <a:rPr lang="zh-CN" altLang="en-US" dirty="0"/>
              <a:t>染色的时候思路和滑雪基本相同，若</a:t>
            </a:r>
            <a:r>
              <a:rPr lang="en-US" altLang="zh-CN" dirty="0"/>
              <a:t>d[</a:t>
            </a:r>
            <a:r>
              <a:rPr lang="en-US" altLang="zh-CN" dirty="0" err="1"/>
              <a:t>i</a:t>
            </a:r>
            <a:r>
              <a:rPr lang="en-US" altLang="zh-CN" dirty="0"/>
              <a:t>][j]=0</a:t>
            </a:r>
            <a:r>
              <a:rPr lang="zh-CN" altLang="en-US" dirty="0"/>
              <a:t>表示没来过，若</a:t>
            </a:r>
            <a:r>
              <a:rPr lang="en-US" altLang="zh-CN" dirty="0"/>
              <a:t>d[</a:t>
            </a:r>
            <a:r>
              <a:rPr lang="en-US" altLang="zh-CN" dirty="0" err="1"/>
              <a:t>i</a:t>
            </a:r>
            <a:r>
              <a:rPr lang="en-US" altLang="zh-CN" dirty="0"/>
              <a:t>][j]!=0</a:t>
            </a:r>
            <a:r>
              <a:rPr lang="zh-CN" altLang="en-US" dirty="0"/>
              <a:t>则表示此点曾经染过色，不用再次搜索</a:t>
            </a:r>
            <a:endParaRPr lang="en-US" altLang="zh-CN" dirty="0"/>
          </a:p>
          <a:p>
            <a:r>
              <a:rPr lang="zh-CN" altLang="en-US" dirty="0"/>
              <a:t>从</a:t>
            </a:r>
            <a:r>
              <a:rPr lang="en-US" altLang="zh-CN" dirty="0"/>
              <a:t>(1,1)</a:t>
            </a:r>
            <a:r>
              <a:rPr lang="zh-CN" altLang="en-US" dirty="0"/>
              <a:t>到</a:t>
            </a:r>
            <a:r>
              <a:rPr lang="en-US" altLang="zh-CN" dirty="0"/>
              <a:t>(</a:t>
            </a:r>
            <a:r>
              <a:rPr lang="en-US" altLang="zh-CN" dirty="0" err="1"/>
              <a:t>n,n</a:t>
            </a:r>
            <a:r>
              <a:rPr lang="en-US" altLang="zh-CN" dirty="0"/>
              <a:t>)</a:t>
            </a:r>
            <a:r>
              <a:rPr lang="zh-CN" altLang="en-US" dirty="0"/>
              <a:t>枚举点，当找到一个没有染色的点时进行</a:t>
            </a:r>
            <a:r>
              <a:rPr lang="en-US" altLang="zh-CN" dirty="0" err="1"/>
              <a:t>dfs</a:t>
            </a:r>
            <a:r>
              <a:rPr lang="zh-CN" altLang="en-US" dirty="0"/>
              <a:t>，然后继续枚举，找到下一个没染色的点</a:t>
            </a:r>
          </a:p>
        </p:txBody>
      </p:sp>
    </p:spTree>
    <p:extLst>
      <p:ext uri="{BB962C8B-B14F-4D97-AF65-F5344CB8AC3E}">
        <p14:creationId xmlns:p14="http://schemas.microsoft.com/office/powerpoint/2010/main" val="25448563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DE22F12-9445-485F-A9E2-01A3536B0D31}"/>
              </a:ext>
            </a:extLst>
          </p:cNvPr>
          <p:cNvSpPr>
            <a:spLocks noGrp="1"/>
          </p:cNvSpPr>
          <p:nvPr>
            <p:ph type="title"/>
          </p:nvPr>
        </p:nvSpPr>
        <p:spPr/>
        <p:txBody>
          <a:bodyPr/>
          <a:lstStyle/>
          <a:p>
            <a:r>
              <a:rPr lang="zh-CN" altLang="en-US" dirty="0"/>
              <a:t>广度优先搜索</a:t>
            </a:r>
          </a:p>
        </p:txBody>
      </p:sp>
      <p:sp>
        <p:nvSpPr>
          <p:cNvPr id="5" name="文本占位符 4">
            <a:extLst>
              <a:ext uri="{FF2B5EF4-FFF2-40B4-BE49-F238E27FC236}">
                <a16:creationId xmlns:a16="http://schemas.microsoft.com/office/drawing/2014/main" id="{C613A8C4-0C71-4CA8-B1FA-43524DCA0E8A}"/>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720256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0BB55CC-40FF-4E2A-B8BB-851D362083C2}"/>
              </a:ext>
            </a:extLst>
          </p:cNvPr>
          <p:cNvSpPr>
            <a:spLocks noGrp="1"/>
          </p:cNvSpPr>
          <p:nvPr>
            <p:ph type="title"/>
          </p:nvPr>
        </p:nvSpPr>
        <p:spPr/>
        <p:txBody>
          <a:bodyPr/>
          <a:lstStyle/>
          <a:p>
            <a:r>
              <a:rPr lang="zh-CN" altLang="en-US" dirty="0"/>
              <a:t>广度优先搜索</a:t>
            </a:r>
          </a:p>
        </p:txBody>
      </p:sp>
      <p:sp>
        <p:nvSpPr>
          <p:cNvPr id="5" name="内容占位符 4">
            <a:extLst>
              <a:ext uri="{FF2B5EF4-FFF2-40B4-BE49-F238E27FC236}">
                <a16:creationId xmlns:a16="http://schemas.microsoft.com/office/drawing/2014/main" id="{5B6D693A-DC24-4700-B017-AF5CCE6E45A8}"/>
              </a:ext>
            </a:extLst>
          </p:cNvPr>
          <p:cNvSpPr>
            <a:spLocks noGrp="1"/>
          </p:cNvSpPr>
          <p:nvPr>
            <p:ph idx="1"/>
          </p:nvPr>
        </p:nvSpPr>
        <p:spPr/>
        <p:txBody>
          <a:bodyPr/>
          <a:lstStyle/>
          <a:p>
            <a:r>
              <a:rPr lang="zh-CN" altLang="en-US" dirty="0"/>
              <a:t>广度优先搜索，简称广搜</a:t>
            </a:r>
            <a:endParaRPr lang="en-US" altLang="zh-CN" dirty="0"/>
          </a:p>
          <a:p>
            <a:r>
              <a:rPr lang="zh-CN" altLang="en-US" dirty="0"/>
              <a:t>英文名是</a:t>
            </a:r>
            <a:r>
              <a:rPr lang="en-US" altLang="zh-CN" dirty="0"/>
              <a:t>Breadth First Search</a:t>
            </a:r>
            <a:r>
              <a:rPr lang="zh-CN" altLang="en-US" dirty="0"/>
              <a:t>，简写为</a:t>
            </a:r>
            <a:r>
              <a:rPr lang="en-US" altLang="zh-CN" dirty="0"/>
              <a:t>BFS</a:t>
            </a:r>
          </a:p>
          <a:p>
            <a:r>
              <a:rPr lang="zh-CN" altLang="en-US" dirty="0"/>
              <a:t>其搜索方式为，在某个状态</a:t>
            </a:r>
            <a:r>
              <a:rPr lang="en-US" altLang="zh-CN" dirty="0"/>
              <a:t>A</a:t>
            </a:r>
            <a:r>
              <a:rPr lang="zh-CN" altLang="en-US" dirty="0"/>
              <a:t>，将所有可以由此状态转移到的状态加入队列，按顺序遍历队列中的状态</a:t>
            </a:r>
            <a:endParaRPr lang="en-US" altLang="zh-CN" dirty="0"/>
          </a:p>
          <a:p>
            <a:r>
              <a:rPr lang="zh-CN" altLang="en-US" dirty="0"/>
              <a:t>更通俗地说，对于当前我能遍历到的状态，先马克一下，等以后遍历</a:t>
            </a:r>
            <a:endParaRPr lang="en-US" altLang="zh-CN" dirty="0"/>
          </a:p>
          <a:p>
            <a:endParaRPr lang="zh-CN" altLang="en-US" dirty="0"/>
          </a:p>
        </p:txBody>
      </p:sp>
    </p:spTree>
    <p:extLst>
      <p:ext uri="{BB962C8B-B14F-4D97-AF65-F5344CB8AC3E}">
        <p14:creationId xmlns:p14="http://schemas.microsoft.com/office/powerpoint/2010/main" val="33005107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6053F-078A-4FDA-9BCF-6F380AB7F4C6}"/>
              </a:ext>
            </a:extLst>
          </p:cNvPr>
          <p:cNvSpPr>
            <a:spLocks noGrp="1"/>
          </p:cNvSpPr>
          <p:nvPr>
            <p:ph type="title"/>
          </p:nvPr>
        </p:nvSpPr>
        <p:spPr/>
        <p:txBody>
          <a:bodyPr/>
          <a:lstStyle/>
          <a:p>
            <a:r>
              <a:rPr lang="zh-CN" altLang="en-US" dirty="0"/>
              <a:t>广度优先搜索</a:t>
            </a:r>
          </a:p>
        </p:txBody>
      </p:sp>
      <p:sp>
        <p:nvSpPr>
          <p:cNvPr id="4" name="内容占位符 3">
            <a:extLst>
              <a:ext uri="{FF2B5EF4-FFF2-40B4-BE49-F238E27FC236}">
                <a16:creationId xmlns:a16="http://schemas.microsoft.com/office/drawing/2014/main" id="{41FB4EB1-52AF-4626-9CEA-052120999473}"/>
              </a:ext>
            </a:extLst>
          </p:cNvPr>
          <p:cNvSpPr>
            <a:spLocks noGrp="1"/>
          </p:cNvSpPr>
          <p:nvPr>
            <p:ph sz="half" idx="1"/>
          </p:nvPr>
        </p:nvSpPr>
        <p:spPr/>
        <p:txBody>
          <a:bodyPr/>
          <a:lstStyle/>
          <a:p>
            <a:r>
              <a:rPr lang="zh-CN" altLang="en-US" dirty="0"/>
              <a:t>广度优先搜索主要用队列实现</a:t>
            </a:r>
            <a:endParaRPr lang="en-US" altLang="zh-CN" dirty="0"/>
          </a:p>
          <a:p>
            <a:r>
              <a:rPr lang="zh-CN" altLang="en-US" dirty="0"/>
              <a:t>首先把起始状态放入队列</a:t>
            </a:r>
            <a:endParaRPr lang="en-US" altLang="zh-CN" dirty="0"/>
          </a:p>
          <a:p>
            <a:r>
              <a:rPr lang="zh-CN" altLang="en-US" dirty="0"/>
              <a:t>每次从队列里拿出一个状态，遍历此所有此状态可到达的状态，将其放入队列</a:t>
            </a:r>
            <a:endParaRPr lang="en-US" altLang="zh-CN" dirty="0"/>
          </a:p>
          <a:p>
            <a:r>
              <a:rPr lang="zh-CN" altLang="en-US" dirty="0"/>
              <a:t>如此循环，直至队里为空</a:t>
            </a:r>
          </a:p>
        </p:txBody>
      </p:sp>
      <mc:AlternateContent xmlns:mc="http://schemas.openxmlformats.org/markup-compatibility/2006" xmlns:p14="http://schemas.microsoft.com/office/powerpoint/2010/main">
        <mc:Choice Requires="p14">
          <p:contentPart p14:bwMode="auto" r:id="rId2">
            <p14:nvContentPartPr>
              <p14:cNvPr id="6" name="墨迹 5">
                <a:extLst>
                  <a:ext uri="{FF2B5EF4-FFF2-40B4-BE49-F238E27FC236}">
                    <a16:creationId xmlns:a16="http://schemas.microsoft.com/office/drawing/2014/main" id="{7325E768-4006-4179-92DD-B3CB20C62DB7}"/>
                  </a:ext>
                </a:extLst>
              </p14:cNvPr>
              <p14:cNvContentPartPr/>
              <p14:nvPr/>
            </p14:nvContentPartPr>
            <p14:xfrm>
              <a:off x="6399720" y="1884600"/>
              <a:ext cx="5553360" cy="4029480"/>
            </p14:xfrm>
          </p:contentPart>
        </mc:Choice>
        <mc:Fallback xmlns="">
          <p:pic>
            <p:nvPicPr>
              <p:cNvPr id="6" name="墨迹 5">
                <a:extLst>
                  <a:ext uri="{FF2B5EF4-FFF2-40B4-BE49-F238E27FC236}">
                    <a16:creationId xmlns:a16="http://schemas.microsoft.com/office/drawing/2014/main" id="{7325E768-4006-4179-92DD-B3CB20C62DB7}"/>
                  </a:ext>
                </a:extLst>
              </p:cNvPr>
              <p:cNvPicPr/>
              <p:nvPr/>
            </p:nvPicPr>
            <p:blipFill>
              <a:blip r:embed="rId3"/>
              <a:stretch>
                <a:fillRect/>
              </a:stretch>
            </p:blipFill>
            <p:spPr>
              <a:xfrm>
                <a:off x="6390360" y="1875240"/>
                <a:ext cx="5572080" cy="4048200"/>
              </a:xfrm>
              <a:prstGeom prst="rect">
                <a:avLst/>
              </a:prstGeom>
            </p:spPr>
          </p:pic>
        </mc:Fallback>
      </mc:AlternateContent>
    </p:spTree>
    <p:extLst>
      <p:ext uri="{BB962C8B-B14F-4D97-AF65-F5344CB8AC3E}">
        <p14:creationId xmlns:p14="http://schemas.microsoft.com/office/powerpoint/2010/main" val="6882212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B5BB7E-8E10-4D86-AC59-8E22601D2113}"/>
              </a:ext>
            </a:extLst>
          </p:cNvPr>
          <p:cNvSpPr>
            <a:spLocks noGrp="1"/>
          </p:cNvSpPr>
          <p:nvPr>
            <p:ph type="title"/>
          </p:nvPr>
        </p:nvSpPr>
        <p:spPr/>
        <p:txBody>
          <a:bodyPr/>
          <a:lstStyle/>
          <a:p>
            <a:r>
              <a:rPr lang="zh-CN" altLang="en-US" dirty="0"/>
              <a:t>代码框架</a:t>
            </a:r>
          </a:p>
        </p:txBody>
      </p:sp>
      <p:sp>
        <p:nvSpPr>
          <p:cNvPr id="5" name="内容占位符 4">
            <a:extLst>
              <a:ext uri="{FF2B5EF4-FFF2-40B4-BE49-F238E27FC236}">
                <a16:creationId xmlns:a16="http://schemas.microsoft.com/office/drawing/2014/main" id="{E8DBEBA1-913A-49A9-B094-42A8323D9B2C}"/>
              </a:ext>
            </a:extLst>
          </p:cNvPr>
          <p:cNvSpPr>
            <a:spLocks noGrp="1"/>
          </p:cNvSpPr>
          <p:nvPr>
            <p:ph idx="1"/>
          </p:nvPr>
        </p:nvSpPr>
        <p:spPr/>
        <p:txBody>
          <a:bodyPr/>
          <a:lstStyle/>
          <a:p>
            <a:endParaRPr lang="zh-CN" altLang="en-US" dirty="0"/>
          </a:p>
        </p:txBody>
      </p:sp>
      <p:pic>
        <p:nvPicPr>
          <p:cNvPr id="6" name="图片 5">
            <a:extLst>
              <a:ext uri="{FF2B5EF4-FFF2-40B4-BE49-F238E27FC236}">
                <a16:creationId xmlns:a16="http://schemas.microsoft.com/office/drawing/2014/main" id="{109FB449-02FA-437D-BCC6-520604DD64F1}"/>
              </a:ext>
            </a:extLst>
          </p:cNvPr>
          <p:cNvPicPr>
            <a:picLocks noChangeAspect="1"/>
          </p:cNvPicPr>
          <p:nvPr/>
        </p:nvPicPr>
        <p:blipFill>
          <a:blip r:embed="rId2"/>
          <a:stretch>
            <a:fillRect/>
          </a:stretch>
        </p:blipFill>
        <p:spPr>
          <a:xfrm>
            <a:off x="2862262" y="1990725"/>
            <a:ext cx="6467475" cy="2876550"/>
          </a:xfrm>
          <a:prstGeom prst="rect">
            <a:avLst/>
          </a:prstGeom>
        </p:spPr>
      </p:pic>
    </p:spTree>
    <p:extLst>
      <p:ext uri="{BB962C8B-B14F-4D97-AF65-F5344CB8AC3E}">
        <p14:creationId xmlns:p14="http://schemas.microsoft.com/office/powerpoint/2010/main" val="3576186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99E9FF-DB9C-4099-AE83-15388D1A0691}"/>
              </a:ext>
            </a:extLst>
          </p:cNvPr>
          <p:cNvSpPr>
            <a:spLocks noGrp="1"/>
          </p:cNvSpPr>
          <p:nvPr>
            <p:ph type="title"/>
          </p:nvPr>
        </p:nvSpPr>
        <p:spPr/>
        <p:txBody>
          <a:bodyPr/>
          <a:lstStyle/>
          <a:p>
            <a:r>
              <a:rPr lang="zh-CN" altLang="en-US" dirty="0"/>
              <a:t>举个例子</a:t>
            </a:r>
          </a:p>
        </p:txBody>
      </p:sp>
      <p:sp>
        <p:nvSpPr>
          <p:cNvPr id="3" name="内容占位符 2">
            <a:extLst>
              <a:ext uri="{FF2B5EF4-FFF2-40B4-BE49-F238E27FC236}">
                <a16:creationId xmlns:a16="http://schemas.microsoft.com/office/drawing/2014/main" id="{F8A2FED4-CD13-4BF9-996E-6CEBA2439BD2}"/>
              </a:ext>
            </a:extLst>
          </p:cNvPr>
          <p:cNvSpPr>
            <a:spLocks noGrp="1"/>
          </p:cNvSpPr>
          <p:nvPr>
            <p:ph sz="half" idx="1"/>
          </p:nvPr>
        </p:nvSpPr>
        <p:spPr/>
        <p:txBody>
          <a:bodyPr/>
          <a:lstStyle/>
          <a:p>
            <a:r>
              <a:rPr lang="zh-CN" altLang="en-US" dirty="0"/>
              <a:t>你要去超市购物，但是在街上迷路了</a:t>
            </a:r>
            <a:endParaRPr lang="en-US" altLang="zh-CN" dirty="0"/>
          </a:p>
          <a:p>
            <a:r>
              <a:rPr lang="zh-CN" altLang="en-US" dirty="0"/>
              <a:t>这个时候你可以把你当前在哪个路口作为状态</a:t>
            </a:r>
            <a:endParaRPr lang="en-US" altLang="zh-CN" dirty="0"/>
          </a:p>
          <a:p>
            <a:r>
              <a:rPr lang="zh-CN" altLang="en-US" dirty="0"/>
              <a:t>在每个路口，都可以从东南西北四个方向走到其他路口</a:t>
            </a:r>
            <a:endParaRPr lang="en-US" altLang="zh-CN" dirty="0"/>
          </a:p>
          <a:p>
            <a:r>
              <a:rPr lang="zh-CN" altLang="en-US" dirty="0"/>
              <a:t>你可以沿着路依次遍历每个路口，直到找到超市</a:t>
            </a:r>
            <a:endParaRPr lang="en-US" altLang="zh-CN" dirty="0"/>
          </a:p>
          <a:p>
            <a:r>
              <a:rPr lang="zh-CN" altLang="en-US" dirty="0"/>
              <a:t>这个过程就叫做搜索，你在不同路口之间的转移组成了一个搜索树</a:t>
            </a:r>
            <a:endParaRPr lang="en-US" altLang="zh-CN" dirty="0"/>
          </a:p>
        </p:txBody>
      </p:sp>
      <mc:AlternateContent xmlns:mc="http://schemas.openxmlformats.org/markup-compatibility/2006" xmlns:p14="http://schemas.microsoft.com/office/powerpoint/2010/main">
        <mc:Choice Requires="p14">
          <p:contentPart p14:bwMode="auto" r:id="rId2">
            <p14:nvContentPartPr>
              <p14:cNvPr id="6" name="墨迹 5">
                <a:extLst>
                  <a:ext uri="{FF2B5EF4-FFF2-40B4-BE49-F238E27FC236}">
                    <a16:creationId xmlns:a16="http://schemas.microsoft.com/office/drawing/2014/main" id="{8CA1910A-1B1C-4A61-B8D8-C18E119CA417}"/>
                  </a:ext>
                </a:extLst>
              </p14:cNvPr>
              <p14:cNvContentPartPr/>
              <p14:nvPr/>
            </p14:nvContentPartPr>
            <p14:xfrm>
              <a:off x="6414508" y="1207148"/>
              <a:ext cx="2995822" cy="4443703"/>
            </p14:xfrm>
          </p:contentPart>
        </mc:Choice>
        <mc:Fallback xmlns="">
          <p:pic>
            <p:nvPicPr>
              <p:cNvPr id="6" name="墨迹 5">
                <a:extLst>
                  <a:ext uri="{FF2B5EF4-FFF2-40B4-BE49-F238E27FC236}">
                    <a16:creationId xmlns:a16="http://schemas.microsoft.com/office/drawing/2014/main" id="{8CA1910A-1B1C-4A61-B8D8-C18E119CA417}"/>
                  </a:ext>
                </a:extLst>
              </p:cNvPr>
              <p:cNvPicPr/>
              <p:nvPr/>
            </p:nvPicPr>
            <p:blipFill>
              <a:blip r:embed="rId3"/>
              <a:stretch>
                <a:fillRect/>
              </a:stretch>
            </p:blipFill>
            <p:spPr>
              <a:xfrm>
                <a:off x="6405148" y="1197788"/>
                <a:ext cx="3014181" cy="4462424"/>
              </a:xfrm>
              <a:prstGeom prst="rect">
                <a:avLst/>
              </a:prstGeom>
            </p:spPr>
          </p:pic>
        </mc:Fallback>
      </mc:AlternateContent>
    </p:spTree>
    <p:extLst>
      <p:ext uri="{BB962C8B-B14F-4D97-AF65-F5344CB8AC3E}">
        <p14:creationId xmlns:p14="http://schemas.microsoft.com/office/powerpoint/2010/main" val="17472205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B9DF07-21A3-4DAB-B4EB-973F978EDF32}"/>
              </a:ext>
            </a:extLst>
          </p:cNvPr>
          <p:cNvSpPr>
            <a:spLocks noGrp="1"/>
          </p:cNvSpPr>
          <p:nvPr>
            <p:ph type="title"/>
          </p:nvPr>
        </p:nvSpPr>
        <p:spPr/>
        <p:txBody>
          <a:bodyPr/>
          <a:lstStyle/>
          <a:p>
            <a:r>
              <a:rPr lang="zh-CN" altLang="en-US" dirty="0"/>
              <a:t>例题 </a:t>
            </a:r>
            <a:r>
              <a:rPr lang="en-US" altLang="zh-CN" dirty="0"/>
              <a:t>– 01</a:t>
            </a:r>
            <a:r>
              <a:rPr lang="zh-CN" altLang="en-US" dirty="0"/>
              <a:t>迷宫</a:t>
            </a:r>
          </a:p>
        </p:txBody>
      </p:sp>
      <p:sp>
        <p:nvSpPr>
          <p:cNvPr id="3" name="内容占位符 2">
            <a:extLst>
              <a:ext uri="{FF2B5EF4-FFF2-40B4-BE49-F238E27FC236}">
                <a16:creationId xmlns:a16="http://schemas.microsoft.com/office/drawing/2014/main" id="{D494BF6B-1009-4330-9335-7639BE41715A}"/>
              </a:ext>
            </a:extLst>
          </p:cNvPr>
          <p:cNvSpPr>
            <a:spLocks noGrp="1"/>
          </p:cNvSpPr>
          <p:nvPr>
            <p:ph idx="1"/>
          </p:nvPr>
        </p:nvSpPr>
        <p:spPr/>
        <p:txBody>
          <a:bodyPr/>
          <a:lstStyle/>
          <a:p>
            <a:endParaRPr lang="en-US" altLang="zh-CN" dirty="0"/>
          </a:p>
          <a:p>
            <a:endParaRPr lang="en-US" altLang="zh-CN" dirty="0"/>
          </a:p>
          <a:p>
            <a:endParaRPr lang="en-US" altLang="zh-CN" dirty="0"/>
          </a:p>
          <a:p>
            <a:r>
              <a:rPr lang="en-US" altLang="zh-CN" dirty="0"/>
              <a:t>n&lt;=1000</a:t>
            </a:r>
            <a:r>
              <a:rPr lang="zh-CN" altLang="en-US" dirty="0"/>
              <a:t>，</a:t>
            </a:r>
            <a:r>
              <a:rPr lang="en-US" altLang="zh-CN" dirty="0"/>
              <a:t>m&lt;=100000</a:t>
            </a:r>
            <a:endParaRPr lang="zh-CN" altLang="en-US" dirty="0"/>
          </a:p>
        </p:txBody>
      </p:sp>
      <p:pic>
        <p:nvPicPr>
          <p:cNvPr id="4" name="图片 3">
            <a:extLst>
              <a:ext uri="{FF2B5EF4-FFF2-40B4-BE49-F238E27FC236}">
                <a16:creationId xmlns:a16="http://schemas.microsoft.com/office/drawing/2014/main" id="{3F807A6A-CBE3-4E5D-BC51-AFA19C85B005}"/>
              </a:ext>
            </a:extLst>
          </p:cNvPr>
          <p:cNvPicPr>
            <a:picLocks noChangeAspect="1"/>
          </p:cNvPicPr>
          <p:nvPr/>
        </p:nvPicPr>
        <p:blipFill>
          <a:blip r:embed="rId2"/>
          <a:stretch>
            <a:fillRect/>
          </a:stretch>
        </p:blipFill>
        <p:spPr>
          <a:xfrm>
            <a:off x="1552575" y="2028825"/>
            <a:ext cx="9086850" cy="1400175"/>
          </a:xfrm>
          <a:prstGeom prst="rect">
            <a:avLst/>
          </a:prstGeom>
        </p:spPr>
      </p:pic>
    </p:spTree>
    <p:extLst>
      <p:ext uri="{BB962C8B-B14F-4D97-AF65-F5344CB8AC3E}">
        <p14:creationId xmlns:p14="http://schemas.microsoft.com/office/powerpoint/2010/main" val="14862626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53CBF3-2D2C-4460-B46B-AF87592DD4DC}"/>
              </a:ext>
            </a:extLst>
          </p:cNvPr>
          <p:cNvSpPr>
            <a:spLocks noGrp="1"/>
          </p:cNvSpPr>
          <p:nvPr>
            <p:ph type="title"/>
          </p:nvPr>
        </p:nvSpPr>
        <p:spPr/>
        <p:txBody>
          <a:bodyPr/>
          <a:lstStyle/>
          <a:p>
            <a:r>
              <a:rPr lang="zh-CN" altLang="en-US" dirty="0"/>
              <a:t>例题 </a:t>
            </a:r>
            <a:r>
              <a:rPr lang="en-US" altLang="zh-CN" dirty="0"/>
              <a:t>– 01</a:t>
            </a:r>
            <a:r>
              <a:rPr lang="zh-CN" altLang="en-US" dirty="0"/>
              <a:t>迷宫</a:t>
            </a:r>
          </a:p>
        </p:txBody>
      </p:sp>
      <p:sp>
        <p:nvSpPr>
          <p:cNvPr id="3" name="内容占位符 2">
            <a:extLst>
              <a:ext uri="{FF2B5EF4-FFF2-40B4-BE49-F238E27FC236}">
                <a16:creationId xmlns:a16="http://schemas.microsoft.com/office/drawing/2014/main" id="{17E8AFD0-4D9A-4013-93B8-9054E500F9AE}"/>
              </a:ext>
            </a:extLst>
          </p:cNvPr>
          <p:cNvSpPr>
            <a:spLocks noGrp="1"/>
          </p:cNvSpPr>
          <p:nvPr>
            <p:ph idx="1"/>
          </p:nvPr>
        </p:nvSpPr>
        <p:spPr/>
        <p:txBody>
          <a:bodyPr/>
          <a:lstStyle/>
          <a:p>
            <a:r>
              <a:rPr lang="zh-CN" altLang="en-US" dirty="0"/>
              <a:t>方格图遍历是</a:t>
            </a:r>
            <a:r>
              <a:rPr lang="en-US" altLang="zh-CN" dirty="0" err="1"/>
              <a:t>bfs</a:t>
            </a:r>
            <a:r>
              <a:rPr lang="zh-CN" altLang="en-US" dirty="0"/>
              <a:t>的经典题</a:t>
            </a:r>
            <a:endParaRPr lang="en-US" altLang="zh-CN" dirty="0"/>
          </a:p>
          <a:p>
            <a:r>
              <a:rPr lang="zh-CN" altLang="en-US" dirty="0"/>
              <a:t>对于每个点，遍历上下左右四个点，把没染过的放入队列即可</a:t>
            </a:r>
            <a:endParaRPr lang="en-US" altLang="zh-CN" dirty="0"/>
          </a:p>
          <a:p>
            <a:r>
              <a:rPr lang="zh-CN" altLang="en-US" dirty="0"/>
              <a:t>遍历上下左右有技巧：</a:t>
            </a:r>
            <a:endParaRPr lang="en-US" altLang="zh-CN" dirty="0"/>
          </a:p>
          <a:p>
            <a:endParaRPr lang="en-US" altLang="zh-CN" dirty="0"/>
          </a:p>
          <a:p>
            <a:pPr lvl="1"/>
            <a:r>
              <a:rPr lang="en-US" altLang="zh-CN" dirty="0"/>
              <a:t>for(int </a:t>
            </a:r>
            <a:r>
              <a:rPr lang="en-US" altLang="zh-CN" dirty="0" err="1"/>
              <a:t>i</a:t>
            </a:r>
            <a:r>
              <a:rPr lang="en-US" altLang="zh-CN" dirty="0"/>
              <a:t>=0;i&lt;4;++</a:t>
            </a:r>
            <a:r>
              <a:rPr lang="en-US" altLang="zh-CN" dirty="0" err="1"/>
              <a:t>i</a:t>
            </a:r>
            <a:r>
              <a:rPr lang="en-US" altLang="zh-CN" dirty="0"/>
              <a:t>)</a:t>
            </a:r>
            <a:r>
              <a:rPr lang="zh-CN" altLang="en-US" dirty="0"/>
              <a:t>，</a:t>
            </a:r>
            <a:r>
              <a:rPr lang="en-US" altLang="zh-CN" dirty="0"/>
              <a:t>(</a:t>
            </a:r>
            <a:r>
              <a:rPr lang="en-US" altLang="zh-CN" dirty="0" err="1"/>
              <a:t>x+fx</a:t>
            </a:r>
            <a:r>
              <a:rPr lang="en-US" altLang="zh-CN" dirty="0"/>
              <a:t>[</a:t>
            </a:r>
            <a:r>
              <a:rPr lang="en-US" altLang="zh-CN" dirty="0" err="1"/>
              <a:t>i</a:t>
            </a:r>
            <a:r>
              <a:rPr lang="en-US" altLang="zh-CN" dirty="0"/>
              <a:t>],</a:t>
            </a:r>
            <a:r>
              <a:rPr lang="en-US" altLang="zh-CN" dirty="0" err="1"/>
              <a:t>y+fy</a:t>
            </a:r>
            <a:r>
              <a:rPr lang="en-US" altLang="zh-CN" dirty="0"/>
              <a:t>[</a:t>
            </a:r>
            <a:r>
              <a:rPr lang="en-US" altLang="zh-CN" dirty="0" err="1"/>
              <a:t>i</a:t>
            </a:r>
            <a:r>
              <a:rPr lang="en-US" altLang="zh-CN" dirty="0"/>
              <a:t>])</a:t>
            </a:r>
            <a:r>
              <a:rPr lang="zh-CN" altLang="en-US" dirty="0"/>
              <a:t>就是</a:t>
            </a:r>
            <a:r>
              <a:rPr lang="en-US" altLang="zh-CN" dirty="0"/>
              <a:t>(</a:t>
            </a:r>
            <a:r>
              <a:rPr lang="en-US" altLang="zh-CN" dirty="0" err="1"/>
              <a:t>x,y</a:t>
            </a:r>
            <a:r>
              <a:rPr lang="en-US" altLang="zh-CN" dirty="0"/>
              <a:t>)</a:t>
            </a:r>
            <a:r>
              <a:rPr lang="zh-CN" altLang="en-US" dirty="0"/>
              <a:t>的上下左右</a:t>
            </a:r>
            <a:endParaRPr lang="en-US" altLang="zh-CN" dirty="0"/>
          </a:p>
          <a:p>
            <a:r>
              <a:rPr lang="zh-CN" altLang="en-US" dirty="0"/>
              <a:t>方格图进队也有技巧：</a:t>
            </a:r>
            <a:endParaRPr lang="en-US" altLang="zh-CN" dirty="0"/>
          </a:p>
          <a:p>
            <a:endParaRPr lang="en-US" altLang="zh-CN" dirty="0"/>
          </a:p>
          <a:p>
            <a:pPr lvl="1"/>
            <a:r>
              <a:rPr lang="zh-CN" altLang="en-US" dirty="0"/>
              <a:t>这个函数可以把二维点对压成一维</a:t>
            </a:r>
            <a:endParaRPr lang="en-US" altLang="zh-CN" dirty="0"/>
          </a:p>
          <a:p>
            <a:pPr lvl="1"/>
            <a:r>
              <a:rPr lang="zh-CN" altLang="en-US" dirty="0"/>
              <a:t>解压时只需</a:t>
            </a:r>
            <a:r>
              <a:rPr lang="en-US" altLang="zh-CN" dirty="0"/>
              <a:t>x=id/n</a:t>
            </a:r>
            <a:r>
              <a:rPr lang="zh-CN" altLang="en-US" dirty="0"/>
              <a:t>，</a:t>
            </a:r>
            <a:r>
              <a:rPr lang="en-US" altLang="zh-CN" dirty="0"/>
              <a:t>y=id%n+1</a:t>
            </a:r>
          </a:p>
          <a:p>
            <a:endParaRPr lang="zh-CN" altLang="en-US" dirty="0"/>
          </a:p>
        </p:txBody>
      </p:sp>
      <p:pic>
        <p:nvPicPr>
          <p:cNvPr id="4" name="图片 3">
            <a:extLst>
              <a:ext uri="{FF2B5EF4-FFF2-40B4-BE49-F238E27FC236}">
                <a16:creationId xmlns:a16="http://schemas.microsoft.com/office/drawing/2014/main" id="{C9135C35-BC8C-400F-9C3D-3AC065BF9665}"/>
              </a:ext>
            </a:extLst>
          </p:cNvPr>
          <p:cNvPicPr>
            <a:picLocks noChangeAspect="1"/>
          </p:cNvPicPr>
          <p:nvPr/>
        </p:nvPicPr>
        <p:blipFill>
          <a:blip r:embed="rId2"/>
          <a:stretch>
            <a:fillRect/>
          </a:stretch>
        </p:blipFill>
        <p:spPr>
          <a:xfrm>
            <a:off x="1778493" y="3569588"/>
            <a:ext cx="6096000" cy="342900"/>
          </a:xfrm>
          <a:prstGeom prst="rect">
            <a:avLst/>
          </a:prstGeom>
        </p:spPr>
      </p:pic>
      <p:pic>
        <p:nvPicPr>
          <p:cNvPr id="5" name="图片 4">
            <a:extLst>
              <a:ext uri="{FF2B5EF4-FFF2-40B4-BE49-F238E27FC236}">
                <a16:creationId xmlns:a16="http://schemas.microsoft.com/office/drawing/2014/main" id="{2C2162B7-5DDD-4547-B9E1-AB15577F2BE5}"/>
              </a:ext>
            </a:extLst>
          </p:cNvPr>
          <p:cNvPicPr>
            <a:picLocks noChangeAspect="1"/>
          </p:cNvPicPr>
          <p:nvPr/>
        </p:nvPicPr>
        <p:blipFill>
          <a:blip r:embed="rId3"/>
          <a:stretch>
            <a:fillRect/>
          </a:stretch>
        </p:blipFill>
        <p:spPr>
          <a:xfrm>
            <a:off x="1778493" y="4886926"/>
            <a:ext cx="6372225" cy="333375"/>
          </a:xfrm>
          <a:prstGeom prst="rect">
            <a:avLst/>
          </a:prstGeom>
        </p:spPr>
      </p:pic>
    </p:spTree>
    <p:extLst>
      <p:ext uri="{BB962C8B-B14F-4D97-AF65-F5344CB8AC3E}">
        <p14:creationId xmlns:p14="http://schemas.microsoft.com/office/powerpoint/2010/main" val="20477270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9EF5D5-D87E-4F2B-B117-9C4CA9DCAABC}"/>
              </a:ext>
            </a:extLst>
          </p:cNvPr>
          <p:cNvSpPr>
            <a:spLocks noGrp="1"/>
          </p:cNvSpPr>
          <p:nvPr>
            <p:ph type="title"/>
          </p:nvPr>
        </p:nvSpPr>
        <p:spPr/>
        <p:txBody>
          <a:bodyPr/>
          <a:lstStyle/>
          <a:p>
            <a:r>
              <a:rPr lang="zh-CN" altLang="en-US" dirty="0"/>
              <a:t>例题 </a:t>
            </a:r>
            <a:r>
              <a:rPr lang="en-US" altLang="zh-CN" dirty="0"/>
              <a:t>– 01</a:t>
            </a:r>
            <a:r>
              <a:rPr lang="zh-CN" altLang="en-US" dirty="0"/>
              <a:t>迷宫</a:t>
            </a:r>
          </a:p>
        </p:txBody>
      </p:sp>
      <p:sp>
        <p:nvSpPr>
          <p:cNvPr id="3" name="内容占位符 2">
            <a:extLst>
              <a:ext uri="{FF2B5EF4-FFF2-40B4-BE49-F238E27FC236}">
                <a16:creationId xmlns:a16="http://schemas.microsoft.com/office/drawing/2014/main" id="{A4305BB7-DCC3-4D63-9C6C-D038992B22EC}"/>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6957DB72-5580-409A-BA2A-C33A27574CD3}"/>
              </a:ext>
            </a:extLst>
          </p:cNvPr>
          <p:cNvPicPr>
            <a:picLocks noChangeAspect="1"/>
          </p:cNvPicPr>
          <p:nvPr/>
        </p:nvPicPr>
        <p:blipFill>
          <a:blip r:embed="rId2"/>
          <a:stretch>
            <a:fillRect/>
          </a:stretch>
        </p:blipFill>
        <p:spPr>
          <a:xfrm>
            <a:off x="0" y="2015732"/>
            <a:ext cx="12192000" cy="3025197"/>
          </a:xfrm>
          <a:prstGeom prst="rect">
            <a:avLst/>
          </a:prstGeom>
        </p:spPr>
      </p:pic>
    </p:spTree>
    <p:extLst>
      <p:ext uri="{BB962C8B-B14F-4D97-AF65-F5344CB8AC3E}">
        <p14:creationId xmlns:p14="http://schemas.microsoft.com/office/powerpoint/2010/main" val="21573878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2F1404-DBE8-41DB-B1FC-B06D8A1F457B}"/>
              </a:ext>
            </a:extLst>
          </p:cNvPr>
          <p:cNvSpPr>
            <a:spLocks noGrp="1"/>
          </p:cNvSpPr>
          <p:nvPr>
            <p:ph type="title"/>
          </p:nvPr>
        </p:nvSpPr>
        <p:spPr/>
        <p:txBody>
          <a:bodyPr/>
          <a:lstStyle/>
          <a:p>
            <a:r>
              <a:rPr lang="en-US" altLang="zh-CN" dirty="0"/>
              <a:t>BFS</a:t>
            </a:r>
            <a:r>
              <a:rPr lang="zh-CN" altLang="en-US" dirty="0"/>
              <a:t>的特点</a:t>
            </a:r>
          </a:p>
        </p:txBody>
      </p:sp>
      <p:sp>
        <p:nvSpPr>
          <p:cNvPr id="3" name="内容占位符 2">
            <a:extLst>
              <a:ext uri="{FF2B5EF4-FFF2-40B4-BE49-F238E27FC236}">
                <a16:creationId xmlns:a16="http://schemas.microsoft.com/office/drawing/2014/main" id="{F1E41C12-890E-481F-ADFF-013E58943EFB}"/>
              </a:ext>
            </a:extLst>
          </p:cNvPr>
          <p:cNvSpPr>
            <a:spLocks noGrp="1"/>
          </p:cNvSpPr>
          <p:nvPr>
            <p:ph idx="1"/>
          </p:nvPr>
        </p:nvSpPr>
        <p:spPr/>
        <p:txBody>
          <a:bodyPr/>
          <a:lstStyle/>
          <a:p>
            <a:r>
              <a:rPr lang="en-US" altLang="zh-CN" dirty="0"/>
              <a:t>BFS</a:t>
            </a:r>
            <a:r>
              <a:rPr lang="zh-CN" altLang="en-US" dirty="0"/>
              <a:t>有一个非常有用的特点，即逐层扩展的特点</a:t>
            </a:r>
            <a:endParaRPr lang="en-US" altLang="zh-CN" dirty="0"/>
          </a:p>
          <a:p>
            <a:r>
              <a:rPr lang="zh-CN" altLang="en-US" dirty="0"/>
              <a:t>若任意两个状态之间转移的代价都相同，那么</a:t>
            </a:r>
            <a:r>
              <a:rPr lang="en-US" altLang="zh-CN" dirty="0"/>
              <a:t>BFS</a:t>
            </a:r>
            <a:r>
              <a:rPr lang="zh-CN" altLang="en-US" dirty="0"/>
              <a:t>第一次访问到目标状态时，就是从起始状态到目标状态的最小代价</a:t>
            </a:r>
            <a:endParaRPr lang="en-US" altLang="zh-CN" dirty="0"/>
          </a:p>
          <a:p>
            <a:r>
              <a:rPr lang="zh-CN" altLang="en-US" dirty="0"/>
              <a:t>因为当把某一层的点全部遍历完后才会遍历到下一层的点（每次进队放在队的最末尾）</a:t>
            </a:r>
            <a:endParaRPr lang="en-US" altLang="zh-CN" dirty="0"/>
          </a:p>
          <a:p>
            <a:r>
              <a:rPr lang="zh-CN" altLang="en-US" dirty="0"/>
              <a:t>例如在网格图中求单源最短路，只需要从源点开始逐层扩展，</a:t>
            </a:r>
            <a:r>
              <a:rPr lang="en-US" altLang="zh-CN" dirty="0"/>
              <a:t>d[</a:t>
            </a:r>
            <a:r>
              <a:rPr lang="en-US" altLang="zh-CN" dirty="0" err="1"/>
              <a:t>i</a:t>
            </a:r>
            <a:r>
              <a:rPr lang="en-US" altLang="zh-CN" dirty="0"/>
              <a:t>][j]</a:t>
            </a:r>
            <a:r>
              <a:rPr lang="zh-CN" altLang="en-US" dirty="0"/>
              <a:t>表示从起点到点</a:t>
            </a:r>
            <a:r>
              <a:rPr lang="en-US" altLang="zh-CN" dirty="0"/>
              <a:t>(</a:t>
            </a:r>
            <a:r>
              <a:rPr lang="en-US" altLang="zh-CN" dirty="0" err="1"/>
              <a:t>i,j</a:t>
            </a:r>
            <a:r>
              <a:rPr lang="en-US" altLang="zh-CN" dirty="0"/>
              <a:t>)</a:t>
            </a:r>
            <a:r>
              <a:rPr lang="zh-CN" altLang="en-US" dirty="0"/>
              <a:t>的最小代价即可</a:t>
            </a:r>
            <a:endParaRPr lang="en-US" altLang="zh-CN" dirty="0"/>
          </a:p>
        </p:txBody>
      </p:sp>
    </p:spTree>
    <p:extLst>
      <p:ext uri="{BB962C8B-B14F-4D97-AF65-F5344CB8AC3E}">
        <p14:creationId xmlns:p14="http://schemas.microsoft.com/office/powerpoint/2010/main" val="15224852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13A6B3-7EF4-4924-8867-0CC8A21C0671}"/>
              </a:ext>
            </a:extLst>
          </p:cNvPr>
          <p:cNvSpPr>
            <a:spLocks noGrp="1"/>
          </p:cNvSpPr>
          <p:nvPr>
            <p:ph type="title"/>
          </p:nvPr>
        </p:nvSpPr>
        <p:spPr/>
        <p:txBody>
          <a:bodyPr/>
          <a:lstStyle/>
          <a:p>
            <a:r>
              <a:rPr lang="zh-CN" altLang="en-US" dirty="0"/>
              <a:t>例题 </a:t>
            </a:r>
            <a:r>
              <a:rPr lang="en-US" altLang="zh-CN" dirty="0"/>
              <a:t>–</a:t>
            </a:r>
            <a:r>
              <a:rPr lang="zh-CN" altLang="en-US" dirty="0"/>
              <a:t>🐴的遍历</a:t>
            </a:r>
          </a:p>
        </p:txBody>
      </p:sp>
      <p:sp>
        <p:nvSpPr>
          <p:cNvPr id="3" name="内容占位符 2">
            <a:extLst>
              <a:ext uri="{FF2B5EF4-FFF2-40B4-BE49-F238E27FC236}">
                <a16:creationId xmlns:a16="http://schemas.microsoft.com/office/drawing/2014/main" id="{2D32E0B9-C0D8-4326-8F99-B6FF64F74DD8}"/>
              </a:ext>
            </a:extLst>
          </p:cNvPr>
          <p:cNvSpPr>
            <a:spLocks noGrp="1"/>
          </p:cNvSpPr>
          <p:nvPr>
            <p:ph idx="1"/>
          </p:nvPr>
        </p:nvSpPr>
        <p:spPr/>
        <p:txBody>
          <a:bodyPr/>
          <a:lstStyle/>
          <a:p>
            <a:pPr marL="0" indent="0">
              <a:buNone/>
            </a:pPr>
            <a:endParaRPr lang="en-US" altLang="zh-CN" dirty="0"/>
          </a:p>
        </p:txBody>
      </p:sp>
      <p:pic>
        <p:nvPicPr>
          <p:cNvPr id="4" name="图片 3">
            <a:extLst>
              <a:ext uri="{FF2B5EF4-FFF2-40B4-BE49-F238E27FC236}">
                <a16:creationId xmlns:a16="http://schemas.microsoft.com/office/drawing/2014/main" id="{5F04D658-59DD-4D13-81CD-EA68C750A494}"/>
              </a:ext>
            </a:extLst>
          </p:cNvPr>
          <p:cNvPicPr>
            <a:picLocks noChangeAspect="1"/>
          </p:cNvPicPr>
          <p:nvPr/>
        </p:nvPicPr>
        <p:blipFill>
          <a:blip r:embed="rId2"/>
          <a:stretch>
            <a:fillRect/>
          </a:stretch>
        </p:blipFill>
        <p:spPr>
          <a:xfrm>
            <a:off x="1566862" y="2015732"/>
            <a:ext cx="9058275" cy="847725"/>
          </a:xfrm>
          <a:prstGeom prst="rect">
            <a:avLst/>
          </a:prstGeom>
        </p:spPr>
      </p:pic>
    </p:spTree>
    <p:extLst>
      <p:ext uri="{BB962C8B-B14F-4D97-AF65-F5344CB8AC3E}">
        <p14:creationId xmlns:p14="http://schemas.microsoft.com/office/powerpoint/2010/main" val="27376646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16C0D0-E388-4A85-A79A-74B0A44F2C92}"/>
              </a:ext>
            </a:extLst>
          </p:cNvPr>
          <p:cNvSpPr>
            <a:spLocks noGrp="1"/>
          </p:cNvSpPr>
          <p:nvPr>
            <p:ph type="title"/>
          </p:nvPr>
        </p:nvSpPr>
        <p:spPr/>
        <p:txBody>
          <a:bodyPr/>
          <a:lstStyle/>
          <a:p>
            <a:r>
              <a:rPr lang="zh-CN" altLang="en-US" dirty="0"/>
              <a:t>例题 </a:t>
            </a:r>
            <a:r>
              <a:rPr lang="en-US" altLang="zh-CN" dirty="0"/>
              <a:t>– </a:t>
            </a:r>
            <a:r>
              <a:rPr lang="zh-CN" altLang="en-US" dirty="0"/>
              <a:t>马的遍历</a:t>
            </a:r>
          </a:p>
        </p:txBody>
      </p:sp>
      <p:pic>
        <p:nvPicPr>
          <p:cNvPr id="4" name="内容占位符 3">
            <a:extLst>
              <a:ext uri="{FF2B5EF4-FFF2-40B4-BE49-F238E27FC236}">
                <a16:creationId xmlns:a16="http://schemas.microsoft.com/office/drawing/2014/main" id="{F3C20DFE-D603-4720-A080-1ECF21EB1D0F}"/>
              </a:ext>
            </a:extLst>
          </p:cNvPr>
          <p:cNvPicPr>
            <a:picLocks noGrp="1" noChangeAspect="1"/>
          </p:cNvPicPr>
          <p:nvPr>
            <p:ph idx="1"/>
          </p:nvPr>
        </p:nvPicPr>
        <p:blipFill>
          <a:blip r:embed="rId2"/>
          <a:stretch>
            <a:fillRect/>
          </a:stretch>
        </p:blipFill>
        <p:spPr>
          <a:xfrm>
            <a:off x="611841" y="2254077"/>
            <a:ext cx="10968318" cy="2349846"/>
          </a:xfrm>
          <a:prstGeom prst="rect">
            <a:avLst/>
          </a:prstGeom>
        </p:spPr>
      </p:pic>
    </p:spTree>
    <p:extLst>
      <p:ext uri="{BB962C8B-B14F-4D97-AF65-F5344CB8AC3E}">
        <p14:creationId xmlns:p14="http://schemas.microsoft.com/office/powerpoint/2010/main" val="15337587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CA4363-AB06-4ED7-A9D6-8095EBC2079E}"/>
              </a:ext>
            </a:extLst>
          </p:cNvPr>
          <p:cNvSpPr>
            <a:spLocks noGrp="1"/>
          </p:cNvSpPr>
          <p:nvPr>
            <p:ph type="title"/>
          </p:nvPr>
        </p:nvSpPr>
        <p:spPr/>
        <p:txBody>
          <a:bodyPr/>
          <a:lstStyle/>
          <a:p>
            <a:r>
              <a:rPr lang="en-US" altLang="zh-CN" dirty="0"/>
              <a:t>BFS</a:t>
            </a:r>
            <a:r>
              <a:rPr lang="zh-CN" altLang="en-US" dirty="0"/>
              <a:t>的特点</a:t>
            </a:r>
          </a:p>
        </p:txBody>
      </p:sp>
      <p:sp>
        <p:nvSpPr>
          <p:cNvPr id="3" name="内容占位符 2">
            <a:extLst>
              <a:ext uri="{FF2B5EF4-FFF2-40B4-BE49-F238E27FC236}">
                <a16:creationId xmlns:a16="http://schemas.microsoft.com/office/drawing/2014/main" id="{22362BD7-4D5E-40B8-81DC-B724A809FFF3}"/>
              </a:ext>
            </a:extLst>
          </p:cNvPr>
          <p:cNvSpPr>
            <a:spLocks noGrp="1"/>
          </p:cNvSpPr>
          <p:nvPr>
            <p:ph idx="1"/>
          </p:nvPr>
        </p:nvSpPr>
        <p:spPr/>
        <p:txBody>
          <a:bodyPr/>
          <a:lstStyle/>
          <a:p>
            <a:r>
              <a:rPr lang="zh-CN" altLang="en-US" dirty="0"/>
              <a:t>需要注意的是，只有当状态两两之间相互转移的代价相同时，才能以第一次遍历到目标状态的代价作为最小代价</a:t>
            </a:r>
            <a:endParaRPr lang="en-US" altLang="zh-CN" dirty="0"/>
          </a:p>
          <a:p>
            <a:r>
              <a:rPr lang="zh-CN" altLang="en-US" dirty="0"/>
              <a:t>如果转移代价不相同，只有两条路可以走</a:t>
            </a:r>
            <a:endParaRPr lang="en-US" altLang="zh-CN" dirty="0"/>
          </a:p>
          <a:p>
            <a:r>
              <a:rPr lang="zh-CN" altLang="en-US" dirty="0"/>
              <a:t>使用优先队列，每次从队里拿出的状态不再是队头的状态，而是代价最小的</a:t>
            </a:r>
            <a:endParaRPr lang="en-US" altLang="zh-CN" dirty="0"/>
          </a:p>
          <a:p>
            <a:pPr lvl="1"/>
            <a:r>
              <a:rPr lang="zh-CN" altLang="en-US" dirty="0"/>
              <a:t>这就是堆优化的</a:t>
            </a:r>
            <a:r>
              <a:rPr lang="en-US" altLang="zh-CN" dirty="0"/>
              <a:t>Dijkstra</a:t>
            </a:r>
            <a:r>
              <a:rPr lang="zh-CN" altLang="en-US" dirty="0"/>
              <a:t>，有兴趣的同学可以自行证明</a:t>
            </a:r>
            <a:endParaRPr lang="en-US" altLang="zh-CN" dirty="0"/>
          </a:p>
          <a:p>
            <a:r>
              <a:rPr lang="zh-CN" altLang="en-US" dirty="0"/>
              <a:t>允许反复进队，即某个状态第二次被访问到的时候，若此时代价更小则更新此状态的代价并再次进队，以更细其他状态</a:t>
            </a:r>
            <a:endParaRPr lang="en-US" altLang="zh-CN" dirty="0"/>
          </a:p>
          <a:p>
            <a:pPr lvl="1"/>
            <a:r>
              <a:rPr lang="zh-CN" altLang="en-US" dirty="0"/>
              <a:t>这种状态遇到好的数据，普通队列</a:t>
            </a:r>
            <a:r>
              <a:rPr lang="en-US" altLang="zh-CN" dirty="0"/>
              <a:t>RE</a:t>
            </a:r>
            <a:r>
              <a:rPr lang="zh-CN" altLang="en-US" dirty="0"/>
              <a:t>，优先队列</a:t>
            </a:r>
            <a:r>
              <a:rPr lang="en-US" altLang="zh-CN" dirty="0"/>
              <a:t>TLE</a:t>
            </a:r>
          </a:p>
        </p:txBody>
      </p:sp>
    </p:spTree>
    <p:extLst>
      <p:ext uri="{BB962C8B-B14F-4D97-AF65-F5344CB8AC3E}">
        <p14:creationId xmlns:p14="http://schemas.microsoft.com/office/powerpoint/2010/main" val="8650465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07D64B-C735-43A8-8EA1-48F89C04DF7B}"/>
              </a:ext>
            </a:extLst>
          </p:cNvPr>
          <p:cNvSpPr>
            <a:spLocks noGrp="1"/>
          </p:cNvSpPr>
          <p:nvPr>
            <p:ph type="title"/>
          </p:nvPr>
        </p:nvSpPr>
        <p:spPr/>
        <p:txBody>
          <a:bodyPr/>
          <a:lstStyle/>
          <a:p>
            <a:r>
              <a:rPr lang="zh-CN" altLang="en-US" dirty="0"/>
              <a:t>例题 </a:t>
            </a:r>
            <a:r>
              <a:rPr lang="en-US" altLang="zh-CN" dirty="0"/>
              <a:t>– </a:t>
            </a:r>
            <a:r>
              <a:rPr lang="zh-CN" altLang="en-US" dirty="0"/>
              <a:t>滑雪</a:t>
            </a:r>
          </a:p>
        </p:txBody>
      </p:sp>
      <p:sp>
        <p:nvSpPr>
          <p:cNvPr id="3" name="内容占位符 2">
            <a:extLst>
              <a:ext uri="{FF2B5EF4-FFF2-40B4-BE49-F238E27FC236}">
                <a16:creationId xmlns:a16="http://schemas.microsoft.com/office/drawing/2014/main" id="{78A8D525-5561-4A0D-9745-A06C835D2C72}"/>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25CF8154-8E61-4F7B-8E90-B9DF828C990F}"/>
              </a:ext>
            </a:extLst>
          </p:cNvPr>
          <p:cNvPicPr>
            <a:picLocks noChangeAspect="1"/>
          </p:cNvPicPr>
          <p:nvPr/>
        </p:nvPicPr>
        <p:blipFill>
          <a:blip r:embed="rId2"/>
          <a:stretch>
            <a:fillRect/>
          </a:stretch>
        </p:blipFill>
        <p:spPr>
          <a:xfrm>
            <a:off x="1940117" y="1853754"/>
            <a:ext cx="8311765" cy="4778838"/>
          </a:xfrm>
          <a:prstGeom prst="rect">
            <a:avLst/>
          </a:prstGeom>
        </p:spPr>
      </p:pic>
    </p:spTree>
    <p:extLst>
      <p:ext uri="{BB962C8B-B14F-4D97-AF65-F5344CB8AC3E}">
        <p14:creationId xmlns:p14="http://schemas.microsoft.com/office/powerpoint/2010/main" val="8643608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6E61B9-353D-40AE-9937-5ABD1F11FB0D}"/>
              </a:ext>
            </a:extLst>
          </p:cNvPr>
          <p:cNvSpPr>
            <a:spLocks noGrp="1"/>
          </p:cNvSpPr>
          <p:nvPr>
            <p:ph type="title"/>
          </p:nvPr>
        </p:nvSpPr>
        <p:spPr/>
        <p:txBody>
          <a:bodyPr/>
          <a:lstStyle/>
          <a:p>
            <a:r>
              <a:rPr lang="zh-CN" altLang="en-US" dirty="0"/>
              <a:t>例题 </a:t>
            </a:r>
            <a:r>
              <a:rPr lang="en-US" altLang="zh-CN" dirty="0"/>
              <a:t>– </a:t>
            </a:r>
            <a:r>
              <a:rPr lang="zh-CN" altLang="en-US" dirty="0"/>
              <a:t>滑雪</a:t>
            </a:r>
          </a:p>
        </p:txBody>
      </p:sp>
      <p:sp>
        <p:nvSpPr>
          <p:cNvPr id="3" name="内容占位符 2">
            <a:extLst>
              <a:ext uri="{FF2B5EF4-FFF2-40B4-BE49-F238E27FC236}">
                <a16:creationId xmlns:a16="http://schemas.microsoft.com/office/drawing/2014/main" id="{1B7AA98A-F3B2-4792-B367-5729CF54B753}"/>
              </a:ext>
            </a:extLst>
          </p:cNvPr>
          <p:cNvSpPr>
            <a:spLocks noGrp="1"/>
          </p:cNvSpPr>
          <p:nvPr>
            <p:ph idx="1"/>
          </p:nvPr>
        </p:nvSpPr>
        <p:spPr/>
        <p:txBody>
          <a:bodyPr/>
          <a:lstStyle/>
          <a:p>
            <a:r>
              <a:rPr lang="zh-CN" altLang="en-US" dirty="0"/>
              <a:t>这题虽然不是让你求最小代价，两两状态之间转移代价相同</a:t>
            </a:r>
            <a:endParaRPr lang="en-US" altLang="zh-CN" dirty="0"/>
          </a:p>
          <a:p>
            <a:r>
              <a:rPr lang="zh-CN" altLang="en-US" dirty="0"/>
              <a:t>但是让你求代价最大值</a:t>
            </a:r>
            <a:endParaRPr lang="en-US" altLang="zh-CN" dirty="0"/>
          </a:p>
          <a:p>
            <a:r>
              <a:rPr lang="zh-CN" altLang="en-US" dirty="0"/>
              <a:t>你就没法用普通</a:t>
            </a:r>
            <a:r>
              <a:rPr lang="en-US" altLang="zh-CN" dirty="0"/>
              <a:t>BFS</a:t>
            </a:r>
            <a:r>
              <a:rPr lang="zh-CN" altLang="en-US" dirty="0"/>
              <a:t>了</a:t>
            </a:r>
            <a:endParaRPr lang="en-US" altLang="zh-CN" dirty="0"/>
          </a:p>
          <a:p>
            <a:r>
              <a:rPr lang="zh-CN" altLang="en-US" dirty="0"/>
              <a:t>要么用优先队列优化</a:t>
            </a:r>
            <a:endParaRPr lang="en-US" altLang="zh-CN" dirty="0"/>
          </a:p>
          <a:p>
            <a:r>
              <a:rPr lang="zh-CN" altLang="en-US" dirty="0"/>
              <a:t>要么</a:t>
            </a:r>
            <a:r>
              <a:rPr lang="en-US" altLang="zh-CN" dirty="0"/>
              <a:t>RE</a:t>
            </a:r>
            <a:r>
              <a:rPr lang="zh-CN" altLang="en-US" dirty="0"/>
              <a:t>和</a:t>
            </a:r>
            <a:r>
              <a:rPr lang="en-US" altLang="zh-CN" dirty="0"/>
              <a:t>TLE</a:t>
            </a:r>
            <a:r>
              <a:rPr lang="zh-CN" altLang="en-US" dirty="0"/>
              <a:t>选一个</a:t>
            </a:r>
          </a:p>
        </p:txBody>
      </p:sp>
    </p:spTree>
    <p:extLst>
      <p:ext uri="{BB962C8B-B14F-4D97-AF65-F5344CB8AC3E}">
        <p14:creationId xmlns:p14="http://schemas.microsoft.com/office/powerpoint/2010/main" val="4560127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293E50-EB4C-4358-B0E2-C5FD2AF9E6D6}"/>
              </a:ext>
            </a:extLst>
          </p:cNvPr>
          <p:cNvSpPr>
            <a:spLocks noGrp="1"/>
          </p:cNvSpPr>
          <p:nvPr>
            <p:ph type="title"/>
          </p:nvPr>
        </p:nvSpPr>
        <p:spPr/>
        <p:txBody>
          <a:bodyPr/>
          <a:lstStyle/>
          <a:p>
            <a:r>
              <a:rPr lang="en-US" altLang="zh-CN" dirty="0"/>
              <a:t>DFS</a:t>
            </a:r>
            <a:r>
              <a:rPr lang="zh-CN" altLang="en-US" dirty="0"/>
              <a:t>和</a:t>
            </a:r>
            <a:r>
              <a:rPr lang="en-US" altLang="zh-CN" dirty="0"/>
              <a:t>BFS</a:t>
            </a:r>
            <a:endParaRPr lang="zh-CN" altLang="en-US" dirty="0"/>
          </a:p>
        </p:txBody>
      </p:sp>
      <p:sp>
        <p:nvSpPr>
          <p:cNvPr id="3" name="内容占位符 2">
            <a:extLst>
              <a:ext uri="{FF2B5EF4-FFF2-40B4-BE49-F238E27FC236}">
                <a16:creationId xmlns:a16="http://schemas.microsoft.com/office/drawing/2014/main" id="{8C5C9620-451D-43C8-A43E-D1F5F8675FDD}"/>
              </a:ext>
            </a:extLst>
          </p:cNvPr>
          <p:cNvSpPr>
            <a:spLocks noGrp="1"/>
          </p:cNvSpPr>
          <p:nvPr>
            <p:ph idx="1"/>
          </p:nvPr>
        </p:nvSpPr>
        <p:spPr/>
        <p:txBody>
          <a:bodyPr/>
          <a:lstStyle/>
          <a:p>
            <a:r>
              <a:rPr lang="zh-CN" altLang="en-US" dirty="0"/>
              <a:t>从之前的题我们可以看出</a:t>
            </a:r>
            <a:r>
              <a:rPr lang="en-US" altLang="zh-CN" dirty="0"/>
              <a:t>BFS</a:t>
            </a:r>
            <a:r>
              <a:rPr lang="zh-CN" altLang="en-US" dirty="0"/>
              <a:t>和</a:t>
            </a:r>
            <a:r>
              <a:rPr lang="en-US" altLang="zh-CN" dirty="0"/>
              <a:t>DFS</a:t>
            </a:r>
            <a:r>
              <a:rPr lang="zh-CN" altLang="en-US" dirty="0"/>
              <a:t>各有优点</a:t>
            </a:r>
            <a:endParaRPr lang="en-US" altLang="zh-CN" dirty="0"/>
          </a:p>
          <a:p>
            <a:r>
              <a:rPr lang="en-US" altLang="zh-CN" dirty="0"/>
              <a:t>BFS</a:t>
            </a:r>
            <a:r>
              <a:rPr lang="zh-CN" altLang="en-US" dirty="0"/>
              <a:t>适合状态容易表示和储存的情况，如果状态很难储存，不容易进行记忆化搜索，则无法使用</a:t>
            </a:r>
            <a:r>
              <a:rPr lang="en-US" altLang="zh-CN" dirty="0"/>
              <a:t>BFS</a:t>
            </a:r>
          </a:p>
          <a:p>
            <a:r>
              <a:rPr lang="zh-CN" altLang="en-US" dirty="0"/>
              <a:t>有些题目状态深度可能很深（例如网格图单源最短路），用</a:t>
            </a:r>
            <a:r>
              <a:rPr lang="en-US" altLang="zh-CN" dirty="0"/>
              <a:t>DFS</a:t>
            </a:r>
            <a:r>
              <a:rPr lang="zh-CN" altLang="en-US" dirty="0"/>
              <a:t>层层深入要跑到猴年，但是</a:t>
            </a:r>
            <a:r>
              <a:rPr lang="en-US" altLang="zh-CN" dirty="0"/>
              <a:t>BFS</a:t>
            </a:r>
            <a:r>
              <a:rPr lang="zh-CN" altLang="en-US" dirty="0"/>
              <a:t>只需让每个点进队一次即可</a:t>
            </a:r>
            <a:endParaRPr lang="en-US" altLang="zh-CN" dirty="0"/>
          </a:p>
        </p:txBody>
      </p:sp>
    </p:spTree>
    <p:extLst>
      <p:ext uri="{BB962C8B-B14F-4D97-AF65-F5344CB8AC3E}">
        <p14:creationId xmlns:p14="http://schemas.microsoft.com/office/powerpoint/2010/main" val="3774799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DD4C0AC-5235-45AE-848E-5FB9E6E93671}"/>
              </a:ext>
            </a:extLst>
          </p:cNvPr>
          <p:cNvSpPr>
            <a:spLocks noGrp="1"/>
          </p:cNvSpPr>
          <p:nvPr>
            <p:ph type="title"/>
          </p:nvPr>
        </p:nvSpPr>
        <p:spPr/>
        <p:txBody>
          <a:bodyPr/>
          <a:lstStyle/>
          <a:p>
            <a:r>
              <a:rPr lang="zh-CN" altLang="en-US" dirty="0"/>
              <a:t>深度优先搜索</a:t>
            </a:r>
          </a:p>
        </p:txBody>
      </p:sp>
      <p:sp>
        <p:nvSpPr>
          <p:cNvPr id="6" name="文本占位符 5">
            <a:extLst>
              <a:ext uri="{FF2B5EF4-FFF2-40B4-BE49-F238E27FC236}">
                <a16:creationId xmlns:a16="http://schemas.microsoft.com/office/drawing/2014/main" id="{2D70C3A8-F1EF-4A10-9F22-25CA38615EA5}"/>
              </a:ext>
            </a:extLst>
          </p:cNvPr>
          <p:cNvSpPr>
            <a:spLocks noGrp="1"/>
          </p:cNvSpPr>
          <p:nvPr>
            <p:ph type="body" idx="1"/>
          </p:nvPr>
        </p:nvSpPr>
        <p:spPr/>
        <p:txBody>
          <a:bodyPr/>
          <a:lstStyle/>
          <a:p>
            <a:endParaRPr lang="zh-CN" altLang="en-US" dirty="0"/>
          </a:p>
        </p:txBody>
      </p:sp>
      <p:pic>
        <p:nvPicPr>
          <p:cNvPr id="4" name="图片 3">
            <a:extLst>
              <a:ext uri="{FF2B5EF4-FFF2-40B4-BE49-F238E27FC236}">
                <a16:creationId xmlns:a16="http://schemas.microsoft.com/office/drawing/2014/main" id="{2CC4FF20-65D7-4740-AF56-9A26B85AC551}"/>
              </a:ext>
            </a:extLst>
          </p:cNvPr>
          <p:cNvPicPr>
            <a:picLocks noChangeAspect="1"/>
          </p:cNvPicPr>
          <p:nvPr/>
        </p:nvPicPr>
        <p:blipFill>
          <a:blip r:embed="rId2"/>
          <a:stretch>
            <a:fillRect/>
          </a:stretch>
        </p:blipFill>
        <p:spPr>
          <a:xfrm>
            <a:off x="9658350" y="0"/>
            <a:ext cx="2533650" cy="342900"/>
          </a:xfrm>
          <a:prstGeom prst="rect">
            <a:avLst/>
          </a:prstGeom>
        </p:spPr>
      </p:pic>
    </p:spTree>
    <p:extLst>
      <p:ext uri="{BB962C8B-B14F-4D97-AF65-F5344CB8AC3E}">
        <p14:creationId xmlns:p14="http://schemas.microsoft.com/office/powerpoint/2010/main" val="22028549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CC6AE1-3FEA-4260-AE7E-30BEAF8B3E36}"/>
              </a:ext>
            </a:extLst>
          </p:cNvPr>
          <p:cNvSpPr>
            <a:spLocks noGrp="1"/>
          </p:cNvSpPr>
          <p:nvPr>
            <p:ph type="title"/>
          </p:nvPr>
        </p:nvSpPr>
        <p:spPr/>
        <p:txBody>
          <a:bodyPr/>
          <a:lstStyle/>
          <a:p>
            <a:r>
              <a:rPr lang="zh-CN" altLang="en-US" dirty="0"/>
              <a:t>有同学就要问了</a:t>
            </a:r>
          </a:p>
        </p:txBody>
      </p:sp>
      <p:sp>
        <p:nvSpPr>
          <p:cNvPr id="3" name="内容占位符 2">
            <a:extLst>
              <a:ext uri="{FF2B5EF4-FFF2-40B4-BE49-F238E27FC236}">
                <a16:creationId xmlns:a16="http://schemas.microsoft.com/office/drawing/2014/main" id="{CF2B2D65-7192-47DE-8581-70108A3F5CC4}"/>
              </a:ext>
            </a:extLst>
          </p:cNvPr>
          <p:cNvSpPr>
            <a:spLocks noGrp="1"/>
          </p:cNvSpPr>
          <p:nvPr>
            <p:ph idx="1"/>
          </p:nvPr>
        </p:nvSpPr>
        <p:spPr/>
        <p:txBody>
          <a:bodyPr/>
          <a:lstStyle/>
          <a:p>
            <a:r>
              <a:rPr lang="zh-CN" altLang="en-US" dirty="0"/>
              <a:t>有没有题，状态没法表示，深度又不知道有多深，</a:t>
            </a:r>
            <a:r>
              <a:rPr lang="en-US" altLang="zh-CN" dirty="0"/>
              <a:t>DFS</a:t>
            </a:r>
            <a:r>
              <a:rPr lang="zh-CN" altLang="en-US" dirty="0"/>
              <a:t>和</a:t>
            </a:r>
            <a:r>
              <a:rPr lang="en-US" altLang="zh-CN" dirty="0"/>
              <a:t>BFS</a:t>
            </a:r>
            <a:r>
              <a:rPr lang="zh-CN" altLang="en-US" dirty="0"/>
              <a:t>都做不了的</a:t>
            </a:r>
            <a:endParaRPr lang="en-US" altLang="zh-CN" dirty="0"/>
          </a:p>
          <a:p>
            <a:r>
              <a:rPr lang="zh-CN" altLang="en-US" dirty="0"/>
              <a:t>比如像这样</a:t>
            </a:r>
          </a:p>
        </p:txBody>
      </p:sp>
    </p:spTree>
    <p:extLst>
      <p:ext uri="{BB962C8B-B14F-4D97-AF65-F5344CB8AC3E}">
        <p14:creationId xmlns:p14="http://schemas.microsoft.com/office/powerpoint/2010/main" val="11242317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C4E68-DD3C-418E-9AFE-860CCAC94CDC}"/>
              </a:ext>
            </a:extLst>
          </p:cNvPr>
          <p:cNvSpPr>
            <a:spLocks noGrp="1"/>
          </p:cNvSpPr>
          <p:nvPr>
            <p:ph type="title"/>
          </p:nvPr>
        </p:nvSpPr>
        <p:spPr/>
        <p:txBody>
          <a:bodyPr/>
          <a:lstStyle/>
          <a:p>
            <a:r>
              <a:rPr lang="zh-CN" altLang="en-US" dirty="0"/>
              <a:t>埃及分数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CF13FD0-AB17-483A-B089-8973E2492C35}"/>
                  </a:ext>
                </a:extLst>
              </p:cNvPr>
              <p:cNvSpPr>
                <a:spLocks noGrp="1"/>
              </p:cNvSpPr>
              <p:nvPr>
                <p:ph idx="1"/>
              </p:nvPr>
            </p:nvSpPr>
            <p:spPr/>
            <p:txBody>
              <a:bodyPr/>
              <a:lstStyle/>
              <a:p>
                <a:r>
                  <a:rPr lang="zh-CN" altLang="en-US" dirty="0"/>
                  <a:t>在古埃及，人们用不同的单位分数（形如</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𝑎</m:t>
                        </m:r>
                      </m:den>
                    </m:f>
                  </m:oMath>
                </a14:m>
                <a:r>
                  <a:rPr lang="zh-CN" altLang="en-US" dirty="0"/>
                  <a:t>的分数，其中</a:t>
                </a:r>
                <a:r>
                  <a:rPr lang="en-US" altLang="zh-CN" dirty="0"/>
                  <a:t>a</a:t>
                </a:r>
                <a:r>
                  <a:rPr lang="zh-CN" altLang="en-US" dirty="0"/>
                  <a:t>是自然数）表示一切有理数。如</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en-US" altLang="zh-CN" i="1">
                            <a:latin typeface="Cambria Math" panose="02040503050406030204" pitchFamily="18" charset="0"/>
                          </a:rPr>
                          <m:t>3</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6</m:t>
                        </m:r>
                      </m:den>
                    </m:f>
                    <m:r>
                      <a:rPr lang="zh-CN" altLang="en-US" i="1">
                        <a:latin typeface="Cambria Math" panose="02040503050406030204" pitchFamily="18" charset="0"/>
                      </a:rPr>
                      <m:t>，</m:t>
                    </m:r>
                  </m:oMath>
                </a14:m>
                <a:r>
                  <a:rPr lang="zh-CN" altLang="en-US" dirty="0"/>
                  <a:t>但是不允许</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en-US" altLang="zh-CN" i="1">
                            <a:latin typeface="Cambria Math" panose="02040503050406030204" pitchFamily="18" charset="0"/>
                          </a:rPr>
                          <m:t>3</m:t>
                        </m:r>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en-US" altLang="zh-CN" i="1">
                            <a:latin typeface="Cambria Math" panose="02040503050406030204" pitchFamily="18" charset="0"/>
                            <a:ea typeface="Cambria Math" panose="02040503050406030204" pitchFamily="18" charset="0"/>
                          </a:rPr>
                          <m:t>3</m:t>
                        </m:r>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en-US" altLang="zh-CN" i="1">
                            <a:latin typeface="Cambria Math" panose="02040503050406030204" pitchFamily="18" charset="0"/>
                            <a:ea typeface="Cambria Math" panose="02040503050406030204" pitchFamily="18" charset="0"/>
                          </a:rPr>
                          <m:t>3</m:t>
                        </m:r>
                      </m:den>
                    </m:f>
                    <m:r>
                      <a:rPr lang="zh-CN" altLang="en-US" i="1">
                        <a:latin typeface="Cambria Math" panose="02040503050406030204" pitchFamily="18" charset="0"/>
                        <a:ea typeface="Cambria Math" panose="02040503050406030204" pitchFamily="18" charset="0"/>
                      </a:rPr>
                      <m:t>，</m:t>
                    </m:r>
                  </m:oMath>
                </a14:m>
                <a:r>
                  <a:rPr lang="zh-CN" altLang="en-US" dirty="0"/>
                  <a:t>因为加数中有重复的。对于一个分数</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𝑎</m:t>
                        </m:r>
                      </m:num>
                      <m:den>
                        <m:r>
                          <a:rPr lang="en-US" altLang="zh-CN" i="1">
                            <a:latin typeface="Cambria Math" panose="02040503050406030204" pitchFamily="18" charset="0"/>
                          </a:rPr>
                          <m:t>𝑏</m:t>
                        </m:r>
                      </m:den>
                    </m:f>
                    <m:r>
                      <a:rPr lang="zh-CN" altLang="en-US" i="1">
                        <a:latin typeface="Cambria Math" panose="02040503050406030204" pitchFamily="18" charset="0"/>
                      </a:rPr>
                      <m:t>，表示</m:t>
                    </m:r>
                  </m:oMath>
                </a14:m>
                <a:r>
                  <a:rPr lang="zh-CN" altLang="en-US" dirty="0"/>
                  <a:t>方式有很多种，但是哪种最好呢？首先，加数少的比多的好，其次，加数个数相同的，最小的分数越大越好。</a:t>
                </a:r>
                <a:endParaRPr lang="en-US" altLang="zh-CN" dirty="0"/>
              </a:p>
              <a:p>
                <a:r>
                  <a:rPr lang="zh-CN" altLang="en-US" dirty="0"/>
                  <a:t>例如：</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19</m:t>
                        </m:r>
                      </m:num>
                      <m:den>
                        <m:r>
                          <a:rPr lang="en-US" altLang="zh-CN" i="1">
                            <a:latin typeface="Cambria Math" panose="02040503050406030204" pitchFamily="18" charset="0"/>
                          </a:rPr>
                          <m:t>45</m:t>
                        </m:r>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en-US" altLang="zh-CN" i="1">
                            <a:latin typeface="Cambria Math" panose="02040503050406030204" pitchFamily="18" charset="0"/>
                            <a:ea typeface="Cambria Math" panose="02040503050406030204" pitchFamily="18" charset="0"/>
                          </a:rPr>
                          <m:t>3</m:t>
                        </m:r>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en-US" altLang="zh-CN" i="1">
                            <a:latin typeface="Cambria Math" panose="02040503050406030204" pitchFamily="18" charset="0"/>
                            <a:ea typeface="Cambria Math" panose="02040503050406030204" pitchFamily="18" charset="0"/>
                          </a:rPr>
                          <m:t>12</m:t>
                        </m:r>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en-US" altLang="zh-CN" i="1">
                            <a:latin typeface="Cambria Math" panose="02040503050406030204" pitchFamily="18" charset="0"/>
                            <a:ea typeface="Cambria Math" panose="02040503050406030204" pitchFamily="18" charset="0"/>
                          </a:rPr>
                          <m:t>180</m:t>
                        </m:r>
                      </m:den>
                    </m:f>
                    <m:r>
                      <a:rPr lang="en-US" altLang="zh-CN" i="1">
                        <a:latin typeface="Cambria Math" panose="02040503050406030204" pitchFamily="18" charset="0"/>
                        <a:ea typeface="Cambria Math" panose="02040503050406030204" pitchFamily="18" charset="0"/>
                      </a:rPr>
                      <m:t> </m:t>
                    </m:r>
                  </m:oMath>
                </a14:m>
                <a:r>
                  <a:rPr lang="zh-CN" altLang="en-US" dirty="0"/>
                  <a:t>没有</a:t>
                </a:r>
                <a14:m>
                  <m:oMath xmlns:m="http://schemas.openxmlformats.org/officeDocument/2006/math">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19</m:t>
                        </m:r>
                      </m:num>
                      <m:den>
                        <m:r>
                          <a:rPr lang="en-US" altLang="zh-CN" i="1">
                            <a:latin typeface="Cambria Math" panose="02040503050406030204" pitchFamily="18" charset="0"/>
                            <a:ea typeface="Cambria Math" panose="02040503050406030204" pitchFamily="18" charset="0"/>
                          </a:rPr>
                          <m:t>45</m:t>
                        </m:r>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en-US" altLang="zh-CN" i="1">
                            <a:latin typeface="Cambria Math" panose="02040503050406030204" pitchFamily="18" charset="0"/>
                            <a:ea typeface="Cambria Math" panose="02040503050406030204" pitchFamily="18" charset="0"/>
                          </a:rPr>
                          <m:t>5</m:t>
                        </m:r>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en-US" altLang="zh-CN" i="1">
                            <a:latin typeface="Cambria Math" panose="02040503050406030204" pitchFamily="18" charset="0"/>
                            <a:ea typeface="Cambria Math" panose="02040503050406030204" pitchFamily="18" charset="0"/>
                          </a:rPr>
                          <m:t>6</m:t>
                        </m:r>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en-US" altLang="zh-CN" i="1">
                            <a:latin typeface="Cambria Math" panose="02040503050406030204" pitchFamily="18" charset="0"/>
                            <a:ea typeface="Cambria Math" panose="02040503050406030204" pitchFamily="18" charset="0"/>
                          </a:rPr>
                          <m:t>18</m:t>
                        </m:r>
                      </m:den>
                    </m:f>
                  </m:oMath>
                </a14:m>
                <a:r>
                  <a:rPr lang="zh-CN" altLang="en-US" dirty="0"/>
                  <a:t>好，因为</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180</m:t>
                        </m:r>
                      </m:den>
                    </m:f>
                  </m:oMath>
                </a14:m>
                <a:r>
                  <a:rPr lang="zh-CN" altLang="en-US" dirty="0"/>
                  <a:t>比</a:t>
                </a:r>
                <a14:m>
                  <m:oMath xmlns:m="http://schemas.openxmlformats.org/officeDocument/2006/math">
                    <m:f>
                      <m:fPr>
                        <m:ctrlPr>
                          <a:rPr lang="en-US" altLang="zh-CN" i="1" dirty="0">
                            <a:latin typeface="Cambria Math" panose="02040503050406030204" pitchFamily="18" charset="0"/>
                          </a:rPr>
                        </m:ctrlPr>
                      </m:fPr>
                      <m:num>
                        <m:r>
                          <a:rPr lang="en-US" altLang="zh-CN" i="1" dirty="0">
                            <a:latin typeface="Cambria Math" panose="02040503050406030204" pitchFamily="18" charset="0"/>
                          </a:rPr>
                          <m:t>1</m:t>
                        </m:r>
                      </m:num>
                      <m:den>
                        <m:r>
                          <a:rPr lang="en-US" altLang="zh-CN" i="1" dirty="0">
                            <a:latin typeface="Cambria Math" panose="02040503050406030204" pitchFamily="18" charset="0"/>
                          </a:rPr>
                          <m:t>18</m:t>
                        </m:r>
                      </m:den>
                    </m:f>
                  </m:oMath>
                </a14:m>
                <a:r>
                  <a:rPr lang="zh-CN" altLang="en-US" dirty="0"/>
                  <a:t>小</a:t>
                </a:r>
              </a:p>
            </p:txBody>
          </p:sp>
        </mc:Choice>
        <mc:Fallback xmlns="">
          <p:sp>
            <p:nvSpPr>
              <p:cNvPr id="3" name="内容占位符 2">
                <a:extLst>
                  <a:ext uri="{FF2B5EF4-FFF2-40B4-BE49-F238E27FC236}">
                    <a16:creationId xmlns:a16="http://schemas.microsoft.com/office/drawing/2014/main" id="{4CF13FD0-AB17-483A-B089-8973E2492C35}"/>
                  </a:ext>
                </a:extLst>
              </p:cNvPr>
              <p:cNvSpPr>
                <a:spLocks noGrp="1" noRot="1" noChangeAspect="1" noMove="1" noResize="1" noEditPoints="1" noAdjustHandles="1" noChangeArrowheads="1" noChangeShapeType="1" noTextEdit="1"/>
              </p:cNvSpPr>
              <p:nvPr>
                <p:ph idx="1"/>
              </p:nvPr>
            </p:nvSpPr>
            <p:spPr>
              <a:blipFill>
                <a:blip r:embed="rId2"/>
                <a:stretch>
                  <a:fillRect l="-591" r="-5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361764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F7A4E28-260E-4DD9-8BCD-6D4E66C16A5F}"/>
              </a:ext>
            </a:extLst>
          </p:cNvPr>
          <p:cNvSpPr>
            <a:spLocks noGrp="1"/>
          </p:cNvSpPr>
          <p:nvPr>
            <p:ph type="title"/>
          </p:nvPr>
        </p:nvSpPr>
        <p:spPr/>
        <p:txBody>
          <a:bodyPr/>
          <a:lstStyle/>
          <a:p>
            <a:r>
              <a:rPr lang="zh-CN" altLang="en-US" dirty="0"/>
              <a:t>迭代加深</a:t>
            </a:r>
          </a:p>
        </p:txBody>
      </p:sp>
      <p:sp>
        <p:nvSpPr>
          <p:cNvPr id="5" name="文本占位符 4">
            <a:extLst>
              <a:ext uri="{FF2B5EF4-FFF2-40B4-BE49-F238E27FC236}">
                <a16:creationId xmlns:a16="http://schemas.microsoft.com/office/drawing/2014/main" id="{6058BFD7-72A4-47AE-BDA1-CC8B47CBCBCC}"/>
              </a:ext>
            </a:extLst>
          </p:cNvPr>
          <p:cNvSpPr>
            <a:spLocks noGrp="1"/>
          </p:cNvSpPr>
          <p:nvPr>
            <p:ph type="body" idx="1"/>
          </p:nvPr>
        </p:nvSpPr>
        <p:spPr/>
        <p:txBody>
          <a:bodyPr/>
          <a:lstStyle/>
          <a:p>
            <a:r>
              <a:rPr lang="en-US" altLang="zh-CN" strike="sngStrike" dirty="0"/>
              <a:t>DBFS</a:t>
            </a:r>
            <a:endParaRPr lang="zh-CN" altLang="en-US" strike="sngStrike" dirty="0"/>
          </a:p>
        </p:txBody>
      </p:sp>
    </p:spTree>
    <p:extLst>
      <p:ext uri="{BB962C8B-B14F-4D97-AF65-F5344CB8AC3E}">
        <p14:creationId xmlns:p14="http://schemas.microsoft.com/office/powerpoint/2010/main" val="23961382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A33ACD5-1EEA-485C-A776-152D6039735B}"/>
              </a:ext>
            </a:extLst>
          </p:cNvPr>
          <p:cNvSpPr>
            <a:spLocks noGrp="1"/>
          </p:cNvSpPr>
          <p:nvPr>
            <p:ph type="title"/>
          </p:nvPr>
        </p:nvSpPr>
        <p:spPr/>
        <p:txBody>
          <a:bodyPr/>
          <a:lstStyle/>
          <a:p>
            <a:r>
              <a:rPr lang="zh-CN" altLang="en-US" dirty="0"/>
              <a:t>迭代加深</a:t>
            </a:r>
          </a:p>
        </p:txBody>
      </p:sp>
      <p:sp>
        <p:nvSpPr>
          <p:cNvPr id="5" name="内容占位符 4">
            <a:extLst>
              <a:ext uri="{FF2B5EF4-FFF2-40B4-BE49-F238E27FC236}">
                <a16:creationId xmlns:a16="http://schemas.microsoft.com/office/drawing/2014/main" id="{2A9593C0-04A1-46D1-B414-D3E20751F876}"/>
              </a:ext>
            </a:extLst>
          </p:cNvPr>
          <p:cNvSpPr>
            <a:spLocks noGrp="1"/>
          </p:cNvSpPr>
          <p:nvPr>
            <p:ph idx="1"/>
          </p:nvPr>
        </p:nvSpPr>
        <p:spPr/>
        <p:txBody>
          <a:bodyPr/>
          <a:lstStyle/>
          <a:p>
            <a:r>
              <a:rPr lang="zh-CN" altLang="en-US" dirty="0"/>
              <a:t>有时候某个问题状态没法存，深度又不知道有多深，</a:t>
            </a:r>
            <a:r>
              <a:rPr lang="en-US" altLang="zh-CN" dirty="0" err="1"/>
              <a:t>dfs</a:t>
            </a:r>
            <a:r>
              <a:rPr lang="zh-CN" altLang="en-US" dirty="0"/>
              <a:t>和</a:t>
            </a:r>
            <a:r>
              <a:rPr lang="en-US" altLang="zh-CN" dirty="0" err="1"/>
              <a:t>bfs</a:t>
            </a:r>
            <a:r>
              <a:rPr lang="zh-CN" altLang="en-US" dirty="0"/>
              <a:t>都遇到了自己的难处</a:t>
            </a:r>
            <a:endParaRPr lang="en-US" altLang="zh-CN" dirty="0"/>
          </a:p>
          <a:p>
            <a:r>
              <a:rPr lang="zh-CN" altLang="en-US" dirty="0"/>
              <a:t>这个时候迭代加深</a:t>
            </a:r>
            <a:r>
              <a:rPr lang="en-US" altLang="zh-CN" dirty="0"/>
              <a:t>ID</a:t>
            </a:r>
            <a:r>
              <a:rPr lang="zh-CN" altLang="en-US" dirty="0"/>
              <a:t>（</a:t>
            </a:r>
            <a:r>
              <a:rPr lang="en-US" altLang="zh-CN" dirty="0"/>
              <a:t>Iterative Deepen</a:t>
            </a:r>
            <a:r>
              <a:rPr lang="zh-CN" altLang="en-US" dirty="0"/>
              <a:t>）应运而生，结合了二者的优点</a:t>
            </a:r>
            <a:endParaRPr lang="en-US" altLang="zh-CN" dirty="0"/>
          </a:p>
          <a:p>
            <a:r>
              <a:rPr lang="zh-CN" altLang="en-US" dirty="0"/>
              <a:t>首先它是逐层搜索，保证第一次达到目标就是最优解，避免了更深层的深入</a:t>
            </a:r>
            <a:endParaRPr lang="en-US" altLang="zh-CN" dirty="0"/>
          </a:p>
          <a:p>
            <a:pPr lvl="1"/>
            <a:r>
              <a:rPr lang="zh-CN" altLang="en-US" dirty="0"/>
              <a:t>有时候状态数随层数深入程指数爆炸趋势，上下两层之间状态数差距非常大</a:t>
            </a:r>
            <a:endParaRPr lang="en-US" altLang="zh-CN" dirty="0"/>
          </a:p>
          <a:p>
            <a:r>
              <a:rPr lang="zh-CN" altLang="en-US" dirty="0"/>
              <a:t>其次它的遍历方式仍然是</a:t>
            </a:r>
            <a:r>
              <a:rPr lang="en-US" altLang="zh-CN" dirty="0" err="1"/>
              <a:t>dfs</a:t>
            </a:r>
            <a:r>
              <a:rPr lang="zh-CN" altLang="en-US" dirty="0"/>
              <a:t>，这样方便回溯，不用储存状态</a:t>
            </a:r>
            <a:endParaRPr lang="en-US" altLang="zh-CN" dirty="0"/>
          </a:p>
        </p:txBody>
      </p:sp>
    </p:spTree>
    <p:extLst>
      <p:ext uri="{BB962C8B-B14F-4D97-AF65-F5344CB8AC3E}">
        <p14:creationId xmlns:p14="http://schemas.microsoft.com/office/powerpoint/2010/main" val="8203195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1E2E56-0686-4D3F-AD18-52DEBA9A9E87}"/>
              </a:ext>
            </a:extLst>
          </p:cNvPr>
          <p:cNvSpPr>
            <a:spLocks noGrp="1"/>
          </p:cNvSpPr>
          <p:nvPr>
            <p:ph type="title"/>
          </p:nvPr>
        </p:nvSpPr>
        <p:spPr/>
        <p:txBody>
          <a:bodyPr/>
          <a:lstStyle/>
          <a:p>
            <a:r>
              <a:rPr lang="zh-CN" altLang="en-US" dirty="0"/>
              <a:t>算法流程</a:t>
            </a:r>
          </a:p>
        </p:txBody>
      </p:sp>
      <p:pic>
        <p:nvPicPr>
          <p:cNvPr id="11" name="内容占位符 10">
            <a:extLst>
              <a:ext uri="{FF2B5EF4-FFF2-40B4-BE49-F238E27FC236}">
                <a16:creationId xmlns:a16="http://schemas.microsoft.com/office/drawing/2014/main" id="{F12E4D9C-91D0-4DB1-8108-2BCE5D170CD0}"/>
              </a:ext>
            </a:extLst>
          </p:cNvPr>
          <p:cNvPicPr>
            <a:picLocks noGrp="1" noChangeAspect="1"/>
          </p:cNvPicPr>
          <p:nvPr>
            <p:ph idx="1"/>
          </p:nvPr>
        </p:nvPicPr>
        <p:blipFill>
          <a:blip r:embed="rId2"/>
          <a:stretch>
            <a:fillRect/>
          </a:stretch>
        </p:blipFill>
        <p:spPr>
          <a:xfrm>
            <a:off x="3207180" y="1720604"/>
            <a:ext cx="5777640" cy="4723064"/>
          </a:xfrm>
        </p:spPr>
      </p:pic>
    </p:spTree>
    <p:extLst>
      <p:ext uri="{BB962C8B-B14F-4D97-AF65-F5344CB8AC3E}">
        <p14:creationId xmlns:p14="http://schemas.microsoft.com/office/powerpoint/2010/main" val="9487639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33EC3F-84F4-4288-9BCE-8FE26B6E8DAC}"/>
              </a:ext>
            </a:extLst>
          </p:cNvPr>
          <p:cNvSpPr>
            <a:spLocks noGrp="1"/>
          </p:cNvSpPr>
          <p:nvPr>
            <p:ph type="title"/>
          </p:nvPr>
        </p:nvSpPr>
        <p:spPr/>
        <p:txBody>
          <a:bodyPr/>
          <a:lstStyle/>
          <a:p>
            <a:r>
              <a:rPr lang="zh-CN" altLang="en-US" dirty="0"/>
              <a:t>例</a:t>
            </a:r>
            <a:r>
              <a:rPr lang="en-US" altLang="zh-CN" dirty="0"/>
              <a:t> – </a:t>
            </a:r>
            <a:r>
              <a:rPr lang="zh-CN" altLang="en-US" dirty="0"/>
              <a:t>埃及分数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657373C-B650-4713-ADAC-7B400EDF3ED3}"/>
                  </a:ext>
                </a:extLst>
              </p:cNvPr>
              <p:cNvSpPr>
                <a:spLocks noGrp="1"/>
              </p:cNvSpPr>
              <p:nvPr>
                <p:ph idx="1"/>
              </p:nvPr>
            </p:nvSpPr>
            <p:spPr/>
            <p:txBody>
              <a:bodyPr/>
              <a:lstStyle/>
              <a:p>
                <a:r>
                  <a:rPr lang="zh-CN" altLang="en-US" dirty="0"/>
                  <a:t>那么对于这道题，深搜层数的意义，就是分数的个数，一层一个分数</a:t>
                </a:r>
                <a:endParaRPr lang="en-US" altLang="zh-CN" dirty="0"/>
              </a:p>
              <a:p>
                <a:r>
                  <a:rPr lang="zh-CN" altLang="en-US" dirty="0"/>
                  <a:t>知道了分数的个数就好办了，后面的就是普通的搜索</a:t>
                </a:r>
                <a:endParaRPr lang="en-US" altLang="zh-CN" dirty="0"/>
              </a:p>
              <a:p>
                <a:r>
                  <a:rPr lang="zh-CN" altLang="en-US" dirty="0"/>
                  <a:t>加上两个可行性剪枝：若要分解</a:t>
                </a:r>
                <a14:m>
                  <m:oMath xmlns:m="http://schemas.openxmlformats.org/officeDocument/2006/math">
                    <m:f>
                      <m:fPr>
                        <m:ctrlPr>
                          <a:rPr lang="en-US" altLang="zh-CN" i="1" dirty="0" smtClean="0">
                            <a:latin typeface="Cambria Math" panose="02040503050406030204" pitchFamily="18" charset="0"/>
                          </a:rPr>
                        </m:ctrlPr>
                      </m:fPr>
                      <m:num>
                        <m:r>
                          <a:rPr lang="en-US" altLang="zh-CN" b="0" i="1" dirty="0" smtClean="0">
                            <a:latin typeface="Cambria Math" panose="02040503050406030204" pitchFamily="18" charset="0"/>
                          </a:rPr>
                          <m:t>𝑎</m:t>
                        </m:r>
                      </m:num>
                      <m:den>
                        <m:eqArr>
                          <m:eqArrPr>
                            <m:ctrlPr>
                              <a:rPr lang="en-US" altLang="zh-CN" b="0" i="1" dirty="0" smtClean="0">
                                <a:latin typeface="Cambria Math" panose="02040503050406030204" pitchFamily="18" charset="0"/>
                              </a:rPr>
                            </m:ctrlPr>
                          </m:eqArrPr>
                          <m:e>
                            <m:r>
                              <a:rPr lang="en-US" altLang="zh-CN" b="0" i="1" dirty="0" smtClean="0">
                                <a:latin typeface="Cambria Math" panose="02040503050406030204" pitchFamily="18" charset="0"/>
                              </a:rPr>
                              <m:t>𝑏</m:t>
                            </m:r>
                          </m:e>
                        </m:eqArr>
                      </m:den>
                    </m:f>
                  </m:oMath>
                </a14:m>
                <a:r>
                  <a:rPr lang="zh-CN" altLang="en-US" dirty="0"/>
                  <a:t>，还剩</a:t>
                </a:r>
                <a:r>
                  <a:rPr lang="en-US" altLang="zh-CN" dirty="0"/>
                  <a:t>x</a:t>
                </a:r>
                <a:r>
                  <a:rPr lang="zh-CN" altLang="en-US" dirty="0"/>
                  <a:t>个数，则最大的分母不会大于</a:t>
                </a:r>
                <a14:m>
                  <m:oMath xmlns:m="http://schemas.openxmlformats.org/officeDocument/2006/math">
                    <m:d>
                      <m:dPr>
                        <m:begChr m:val="⌈"/>
                        <m:endChr m:val="⌉"/>
                        <m:ctrlPr>
                          <a:rPr lang="zh-CN" altLang="en-US" i="1" smtClean="0">
                            <a:latin typeface="Cambria Math" panose="02040503050406030204" pitchFamily="18" charset="0"/>
                          </a:rPr>
                        </m:ctrlPr>
                      </m:dPr>
                      <m:e>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𝑏𝑥</m:t>
                            </m:r>
                          </m:num>
                          <m:den>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𝑎</m:t>
                                </m:r>
                              </m:e>
                            </m:eqArr>
                          </m:den>
                        </m:f>
                      </m:e>
                    </m:d>
                    <m:r>
                      <a:rPr lang="zh-CN" altLang="en-US" i="1">
                        <a:latin typeface="Cambria Math" panose="02040503050406030204" pitchFamily="18" charset="0"/>
                      </a:rPr>
                      <m:t>，</m:t>
                    </m:r>
                  </m:oMath>
                </a14:m>
                <a:r>
                  <a:rPr lang="zh-CN" altLang="en-US" dirty="0"/>
                  <a:t>最小不会小于</a:t>
                </a:r>
                <a14:m>
                  <m:oMath xmlns:m="http://schemas.openxmlformats.org/officeDocument/2006/math">
                    <m:d>
                      <m:dPr>
                        <m:begChr m:val="⌊"/>
                        <m:endChr m:val="⌋"/>
                        <m:ctrlPr>
                          <a:rPr lang="zh-CN" altLang="en-US" i="1" smtClean="0">
                            <a:latin typeface="Cambria Math" panose="02040503050406030204" pitchFamily="18" charset="0"/>
                          </a:rPr>
                        </m:ctrlPr>
                      </m:dPr>
                      <m:e>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𝑏</m:t>
                            </m:r>
                          </m:num>
                          <m:den>
                            <m:r>
                              <a:rPr lang="en-US" altLang="zh-CN" b="0" i="1" smtClean="0">
                                <a:latin typeface="Cambria Math" panose="02040503050406030204" pitchFamily="18" charset="0"/>
                              </a:rPr>
                              <m:t>𝑎</m:t>
                            </m:r>
                          </m:den>
                        </m:f>
                      </m:e>
                    </m:d>
                  </m:oMath>
                </a14:m>
                <a:endParaRPr lang="en-US" altLang="zh-CN" dirty="0"/>
              </a:p>
              <a:p>
                <a:r>
                  <a:rPr lang="zh-CN" altLang="en-US" dirty="0"/>
                  <a:t>这样每一层里的搜索范围也有了，成果解决掉</a:t>
                </a:r>
                <a:r>
                  <a:rPr lang="en-US" altLang="zh-CN" dirty="0" err="1"/>
                  <a:t>dfs</a:t>
                </a:r>
                <a:r>
                  <a:rPr lang="zh-CN" altLang="en-US" dirty="0"/>
                  <a:t>和</a:t>
                </a:r>
                <a:r>
                  <a:rPr lang="en-US" altLang="zh-CN" dirty="0" err="1"/>
                  <a:t>bfs</a:t>
                </a:r>
                <a:r>
                  <a:rPr lang="zh-CN" altLang="en-US" dirty="0"/>
                  <a:t>各自的难处</a:t>
                </a:r>
                <a:endParaRPr lang="en-US" altLang="zh-CN" dirty="0"/>
              </a:p>
            </p:txBody>
          </p:sp>
        </mc:Choice>
        <mc:Fallback xmlns="">
          <p:sp>
            <p:nvSpPr>
              <p:cNvPr id="3" name="内容占位符 2">
                <a:extLst>
                  <a:ext uri="{FF2B5EF4-FFF2-40B4-BE49-F238E27FC236}">
                    <a16:creationId xmlns:a16="http://schemas.microsoft.com/office/drawing/2014/main" id="{2657373C-B650-4713-ADAC-7B400EDF3ED3}"/>
                  </a:ext>
                </a:extLst>
              </p:cNvPr>
              <p:cNvSpPr>
                <a:spLocks noGrp="1" noRot="1" noChangeAspect="1" noMove="1" noResize="1" noEditPoints="1" noAdjustHandles="1" noChangeArrowheads="1" noChangeShapeType="1" noTextEdit="1"/>
              </p:cNvSpPr>
              <p:nvPr>
                <p:ph idx="1"/>
              </p:nvPr>
            </p:nvSpPr>
            <p:spPr>
              <a:blipFill>
                <a:blip r:embed="rId2"/>
                <a:stretch>
                  <a:fillRect l="-1231" t="-2238" r="-4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291668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420AA1-BA4B-4933-A034-35D38225BE9D}"/>
              </a:ext>
            </a:extLst>
          </p:cNvPr>
          <p:cNvSpPr>
            <a:spLocks noGrp="1"/>
          </p:cNvSpPr>
          <p:nvPr>
            <p:ph type="title"/>
          </p:nvPr>
        </p:nvSpPr>
        <p:spPr/>
        <p:txBody>
          <a:bodyPr/>
          <a:lstStyle/>
          <a:p>
            <a:r>
              <a:rPr lang="zh-CN" altLang="en-US" dirty="0"/>
              <a:t>例</a:t>
            </a:r>
            <a:r>
              <a:rPr lang="en-US" altLang="zh-CN" dirty="0"/>
              <a:t> – </a:t>
            </a:r>
            <a:r>
              <a:rPr lang="zh-CN" altLang="en-US" dirty="0"/>
              <a:t>岳麓山打水</a:t>
            </a:r>
          </a:p>
        </p:txBody>
      </p:sp>
      <p:sp>
        <p:nvSpPr>
          <p:cNvPr id="3" name="内容占位符 2">
            <a:extLst>
              <a:ext uri="{FF2B5EF4-FFF2-40B4-BE49-F238E27FC236}">
                <a16:creationId xmlns:a16="http://schemas.microsoft.com/office/drawing/2014/main" id="{A9517042-D177-439E-84AB-26007C4AAEBD}"/>
              </a:ext>
            </a:extLst>
          </p:cNvPr>
          <p:cNvSpPr>
            <a:spLocks noGrp="1"/>
          </p:cNvSpPr>
          <p:nvPr>
            <p:ph idx="1"/>
          </p:nvPr>
        </p:nvSpPr>
        <p:spPr/>
        <p:txBody>
          <a:bodyPr/>
          <a:lstStyle/>
          <a:p>
            <a:r>
              <a:rPr lang="zh-CN" altLang="en-US" dirty="0"/>
              <a:t>有</a:t>
            </a:r>
            <a:r>
              <a:rPr lang="en-US" altLang="zh-CN" dirty="0"/>
              <a:t>p</a:t>
            </a:r>
            <a:r>
              <a:rPr lang="zh-CN" altLang="en-US" dirty="0"/>
              <a:t>种桶，每种桶可以取无数个，第</a:t>
            </a:r>
            <a:r>
              <a:rPr lang="en-US" altLang="zh-CN" dirty="0" err="1"/>
              <a:t>i</a:t>
            </a:r>
            <a:r>
              <a:rPr lang="zh-CN" altLang="en-US" dirty="0"/>
              <a:t>个桶容量为</a:t>
            </a:r>
            <a:r>
              <a:rPr lang="en-US" altLang="zh-CN" dirty="0" err="1"/>
              <a:t>wi</a:t>
            </a:r>
            <a:r>
              <a:rPr lang="zh-CN" altLang="en-US" dirty="0"/>
              <a:t>。还有一个容量为</a:t>
            </a:r>
            <a:r>
              <a:rPr lang="en-US" altLang="zh-CN" dirty="0"/>
              <a:t>M</a:t>
            </a:r>
            <a:r>
              <a:rPr lang="zh-CN" altLang="en-US" dirty="0"/>
              <a:t>的缸，要求选择最少的桶的种类，使得能正好把缸装满。若有多解，输出容积最小的桶容积最小的，若还有多解，输出第二小的桶容积最小的，以此类推</a:t>
            </a:r>
            <a:endParaRPr lang="en-US" altLang="zh-CN" dirty="0"/>
          </a:p>
          <a:p>
            <a:r>
              <a:rPr lang="en-US" altLang="zh-CN" dirty="0"/>
              <a:t>M&lt;=20000</a:t>
            </a:r>
            <a:r>
              <a:rPr lang="zh-CN" altLang="en-US" dirty="0"/>
              <a:t>，</a:t>
            </a:r>
            <a:r>
              <a:rPr lang="en-US" altLang="zh-CN" dirty="0"/>
              <a:t>p&lt;=100</a:t>
            </a:r>
          </a:p>
        </p:txBody>
      </p:sp>
    </p:spTree>
    <p:extLst>
      <p:ext uri="{BB962C8B-B14F-4D97-AF65-F5344CB8AC3E}">
        <p14:creationId xmlns:p14="http://schemas.microsoft.com/office/powerpoint/2010/main" val="36802617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DAD373-346E-48CA-AAE3-6E2D781A1D1B}"/>
              </a:ext>
            </a:extLst>
          </p:cNvPr>
          <p:cNvSpPr>
            <a:spLocks noGrp="1"/>
          </p:cNvSpPr>
          <p:nvPr>
            <p:ph type="title"/>
          </p:nvPr>
        </p:nvSpPr>
        <p:spPr/>
        <p:txBody>
          <a:bodyPr/>
          <a:lstStyle/>
          <a:p>
            <a:r>
              <a:rPr lang="zh-CN" altLang="en-US" dirty="0"/>
              <a:t>例</a:t>
            </a:r>
            <a:r>
              <a:rPr lang="en-US" altLang="zh-CN" dirty="0"/>
              <a:t> – </a:t>
            </a:r>
            <a:r>
              <a:rPr lang="zh-CN" altLang="en-US" dirty="0"/>
              <a:t>岳麓山打水</a:t>
            </a:r>
          </a:p>
        </p:txBody>
      </p:sp>
      <p:sp>
        <p:nvSpPr>
          <p:cNvPr id="3" name="内容占位符 2">
            <a:extLst>
              <a:ext uri="{FF2B5EF4-FFF2-40B4-BE49-F238E27FC236}">
                <a16:creationId xmlns:a16="http://schemas.microsoft.com/office/drawing/2014/main" id="{A7305598-AB4D-44BE-8537-C51BDF1813BF}"/>
              </a:ext>
            </a:extLst>
          </p:cNvPr>
          <p:cNvSpPr>
            <a:spLocks noGrp="1"/>
          </p:cNvSpPr>
          <p:nvPr>
            <p:ph idx="1"/>
          </p:nvPr>
        </p:nvSpPr>
        <p:spPr/>
        <p:txBody>
          <a:bodyPr/>
          <a:lstStyle/>
          <a:p>
            <a:r>
              <a:rPr lang="zh-CN" altLang="en-US" dirty="0"/>
              <a:t>用迭代加深，每次枚举选择种类的个数</a:t>
            </a:r>
            <a:endParaRPr lang="en-US" altLang="zh-CN" dirty="0"/>
          </a:p>
          <a:p>
            <a:r>
              <a:rPr lang="zh-CN" altLang="en-US" dirty="0"/>
              <a:t>然后</a:t>
            </a:r>
            <a:r>
              <a:rPr lang="en-US" altLang="zh-CN" dirty="0" err="1"/>
              <a:t>dfs</a:t>
            </a:r>
            <a:r>
              <a:rPr lang="zh-CN" altLang="en-US" dirty="0"/>
              <a:t>所有的组合，再用完全背包判断即可</a:t>
            </a:r>
            <a:endParaRPr lang="en-US" altLang="zh-CN" dirty="0"/>
          </a:p>
          <a:p>
            <a:r>
              <a:rPr lang="zh-CN" altLang="en-US" dirty="0"/>
              <a:t>先给桶递增排序，然后递增枚举，这样第一个可行解就是最优解</a:t>
            </a:r>
            <a:endParaRPr lang="en-US" altLang="zh-CN" dirty="0"/>
          </a:p>
          <a:p>
            <a:r>
              <a:rPr lang="zh-CN" altLang="en-US" dirty="0"/>
              <a:t>迭代加深的一个好处就是能根据其逐层扩展的特性把最优化问题转化为可行性问题</a:t>
            </a:r>
          </a:p>
        </p:txBody>
      </p:sp>
    </p:spTree>
    <p:extLst>
      <p:ext uri="{BB962C8B-B14F-4D97-AF65-F5344CB8AC3E}">
        <p14:creationId xmlns:p14="http://schemas.microsoft.com/office/powerpoint/2010/main" val="10219844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368345-E6C1-4FD4-BE11-781C3F4000BB}"/>
              </a:ext>
            </a:extLst>
          </p:cNvPr>
          <p:cNvSpPr>
            <a:spLocks noGrp="1"/>
          </p:cNvSpPr>
          <p:nvPr>
            <p:ph type="title"/>
          </p:nvPr>
        </p:nvSpPr>
        <p:spPr/>
        <p:txBody>
          <a:bodyPr/>
          <a:lstStyle/>
          <a:p>
            <a:r>
              <a:rPr lang="zh-CN" altLang="en-US" dirty="0"/>
              <a:t>例 </a:t>
            </a:r>
            <a:r>
              <a:rPr lang="en-US" altLang="zh-CN" dirty="0"/>
              <a:t>– POWER CALCULUS</a:t>
            </a:r>
            <a:endParaRPr lang="zh-CN" altLang="en-US" dirty="0"/>
          </a:p>
        </p:txBody>
      </p:sp>
      <p:sp>
        <p:nvSpPr>
          <p:cNvPr id="3" name="内容占位符 2">
            <a:extLst>
              <a:ext uri="{FF2B5EF4-FFF2-40B4-BE49-F238E27FC236}">
                <a16:creationId xmlns:a16="http://schemas.microsoft.com/office/drawing/2014/main" id="{331A2511-16C4-4398-8C2E-688F9046FAA2}"/>
              </a:ext>
            </a:extLst>
          </p:cNvPr>
          <p:cNvSpPr>
            <a:spLocks noGrp="1"/>
          </p:cNvSpPr>
          <p:nvPr>
            <p:ph idx="1"/>
          </p:nvPr>
        </p:nvSpPr>
        <p:spPr/>
        <p:txBody>
          <a:bodyPr/>
          <a:lstStyle/>
          <a:p>
            <a:r>
              <a:rPr lang="zh-CN" altLang="en-US" dirty="0"/>
              <a:t>给你一个正整数</a:t>
            </a:r>
            <a:r>
              <a:rPr lang="en-US" altLang="zh-CN" dirty="0"/>
              <a:t>n</a:t>
            </a:r>
            <a:r>
              <a:rPr lang="zh-CN" altLang="en-US" dirty="0"/>
              <a:t>，问你最少经过多少次乘法或除法运算可以从</a:t>
            </a:r>
            <a:r>
              <a:rPr lang="en-US" altLang="zh-CN" dirty="0"/>
              <a:t>x</a:t>
            </a:r>
            <a:r>
              <a:rPr lang="zh-CN" altLang="en-US" dirty="0"/>
              <a:t>得到</a:t>
            </a:r>
            <a:r>
              <a:rPr lang="en-US" altLang="zh-CN" dirty="0" err="1"/>
              <a:t>x^n</a:t>
            </a:r>
            <a:r>
              <a:rPr lang="zh-CN" altLang="en-US" dirty="0"/>
              <a:t>（可以使用中间结果）</a:t>
            </a:r>
            <a:endParaRPr lang="en-US" altLang="zh-CN" dirty="0"/>
          </a:p>
          <a:p>
            <a:r>
              <a:rPr lang="zh-CN" altLang="en-US" dirty="0"/>
              <a:t>例如如果只能用乘法运算，得到</a:t>
            </a:r>
            <a:r>
              <a:rPr lang="en-US" altLang="zh-CN" dirty="0"/>
              <a:t>x^31</a:t>
            </a:r>
            <a:r>
              <a:rPr lang="zh-CN" altLang="en-US" dirty="0"/>
              <a:t>需要</a:t>
            </a:r>
            <a:r>
              <a:rPr lang="en-US" altLang="zh-CN" dirty="0"/>
              <a:t>7</a:t>
            </a:r>
            <a:r>
              <a:rPr lang="zh-CN" altLang="en-US" dirty="0"/>
              <a:t>步</a:t>
            </a:r>
            <a:endParaRPr lang="en-US" altLang="zh-CN" dirty="0"/>
          </a:p>
          <a:p>
            <a:r>
              <a:rPr lang="en-US" altLang="zh-CN" dirty="0"/>
              <a:t>1-&gt;2 2-&gt;4 4-&gt;8 8-&gt;16 8-&gt;10 10-&gt;20 20-&gt;30 30-&gt;31</a:t>
            </a:r>
          </a:p>
          <a:p>
            <a:r>
              <a:rPr lang="zh-CN" altLang="en-US" dirty="0"/>
              <a:t>而如果能用除法运算只需要</a:t>
            </a:r>
            <a:r>
              <a:rPr lang="en-US" altLang="zh-CN" dirty="0"/>
              <a:t>6</a:t>
            </a:r>
            <a:r>
              <a:rPr lang="zh-CN" altLang="en-US" dirty="0"/>
              <a:t>步</a:t>
            </a:r>
            <a:endParaRPr lang="en-US" altLang="zh-CN" dirty="0"/>
          </a:p>
          <a:p>
            <a:r>
              <a:rPr lang="en-US" altLang="zh-CN" dirty="0"/>
              <a:t>1-&gt;2 2-&gt;4 4-&gt;8 8-&gt;16 16-&gt;32 32-&gt;31</a:t>
            </a:r>
          </a:p>
          <a:p>
            <a:r>
              <a:rPr lang="en-US" altLang="zh-CN" dirty="0"/>
              <a:t>n&lt;=1000</a:t>
            </a:r>
            <a:endParaRPr lang="zh-CN" altLang="en-US" dirty="0"/>
          </a:p>
        </p:txBody>
      </p:sp>
    </p:spTree>
    <p:extLst>
      <p:ext uri="{BB962C8B-B14F-4D97-AF65-F5344CB8AC3E}">
        <p14:creationId xmlns:p14="http://schemas.microsoft.com/office/powerpoint/2010/main" val="37199581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A9FE52-630C-493B-93A0-1ACB57C4E43F}"/>
              </a:ext>
            </a:extLst>
          </p:cNvPr>
          <p:cNvSpPr>
            <a:spLocks noGrp="1"/>
          </p:cNvSpPr>
          <p:nvPr>
            <p:ph type="title"/>
          </p:nvPr>
        </p:nvSpPr>
        <p:spPr/>
        <p:txBody>
          <a:bodyPr/>
          <a:lstStyle/>
          <a:p>
            <a:r>
              <a:rPr lang="zh-CN" altLang="en-US" dirty="0"/>
              <a:t>例 </a:t>
            </a:r>
            <a:r>
              <a:rPr lang="en-US" altLang="zh-CN" dirty="0"/>
              <a:t>– POWER CALCULUS</a:t>
            </a:r>
            <a:endParaRPr lang="zh-CN" altLang="en-US" dirty="0"/>
          </a:p>
        </p:txBody>
      </p:sp>
      <p:sp>
        <p:nvSpPr>
          <p:cNvPr id="3" name="内容占位符 2">
            <a:extLst>
              <a:ext uri="{FF2B5EF4-FFF2-40B4-BE49-F238E27FC236}">
                <a16:creationId xmlns:a16="http://schemas.microsoft.com/office/drawing/2014/main" id="{9CBA452A-9B93-4976-AF27-3F0D33D6C7D4}"/>
              </a:ext>
            </a:extLst>
          </p:cNvPr>
          <p:cNvSpPr>
            <a:spLocks noGrp="1"/>
          </p:cNvSpPr>
          <p:nvPr>
            <p:ph idx="1"/>
          </p:nvPr>
        </p:nvSpPr>
        <p:spPr/>
        <p:txBody>
          <a:bodyPr/>
          <a:lstStyle/>
          <a:p>
            <a:r>
              <a:rPr lang="zh-CN" altLang="en-US" dirty="0"/>
              <a:t>这题似乎能用广搜做，不过迭代加深也可</a:t>
            </a:r>
            <a:endParaRPr lang="en-US" altLang="zh-CN" dirty="0"/>
          </a:p>
          <a:p>
            <a:r>
              <a:rPr lang="zh-CN" altLang="en-US" dirty="0"/>
              <a:t>因为求最少步数，所以每次规定一个步数，一旦超过就</a:t>
            </a:r>
            <a:r>
              <a:rPr lang="en-US" altLang="zh-CN" dirty="0"/>
              <a:t>return</a:t>
            </a:r>
          </a:p>
          <a:p>
            <a:r>
              <a:rPr lang="zh-CN" altLang="en-US" dirty="0"/>
              <a:t>然后枚举一下可用的幂，有乘和除两种选择</a:t>
            </a:r>
            <a:endParaRPr lang="en-US" altLang="zh-CN" dirty="0"/>
          </a:p>
          <a:p>
            <a:r>
              <a:rPr lang="zh-CN" altLang="en-US" dirty="0"/>
              <a:t>这题比埃及分数更适合作上手题</a:t>
            </a:r>
            <a:endParaRPr lang="en-US" altLang="zh-CN" dirty="0"/>
          </a:p>
        </p:txBody>
      </p:sp>
    </p:spTree>
    <p:extLst>
      <p:ext uri="{BB962C8B-B14F-4D97-AF65-F5344CB8AC3E}">
        <p14:creationId xmlns:p14="http://schemas.microsoft.com/office/powerpoint/2010/main" val="2578660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919F323-6140-43EB-BF26-4E17D67A6BA9}"/>
              </a:ext>
            </a:extLst>
          </p:cNvPr>
          <p:cNvSpPr>
            <a:spLocks noGrp="1"/>
          </p:cNvSpPr>
          <p:nvPr>
            <p:ph type="title"/>
          </p:nvPr>
        </p:nvSpPr>
        <p:spPr/>
        <p:txBody>
          <a:bodyPr/>
          <a:lstStyle/>
          <a:p>
            <a:r>
              <a:rPr lang="zh-CN" altLang="en-US" dirty="0"/>
              <a:t>深度优先搜索</a:t>
            </a:r>
          </a:p>
        </p:txBody>
      </p:sp>
      <p:sp>
        <p:nvSpPr>
          <p:cNvPr id="5" name="内容占位符 4">
            <a:extLst>
              <a:ext uri="{FF2B5EF4-FFF2-40B4-BE49-F238E27FC236}">
                <a16:creationId xmlns:a16="http://schemas.microsoft.com/office/drawing/2014/main" id="{20B980D9-75A6-40CB-9CE7-BA784E910AE8}"/>
              </a:ext>
            </a:extLst>
          </p:cNvPr>
          <p:cNvSpPr>
            <a:spLocks noGrp="1"/>
          </p:cNvSpPr>
          <p:nvPr>
            <p:ph idx="1"/>
          </p:nvPr>
        </p:nvSpPr>
        <p:spPr/>
        <p:txBody>
          <a:bodyPr/>
          <a:lstStyle/>
          <a:p>
            <a:r>
              <a:rPr lang="zh-CN" altLang="en-US" dirty="0"/>
              <a:t>深度优先搜索，简称深搜</a:t>
            </a:r>
            <a:endParaRPr lang="en-US" altLang="zh-CN" dirty="0"/>
          </a:p>
          <a:p>
            <a:r>
              <a:rPr lang="zh-CN" altLang="en-US" dirty="0"/>
              <a:t>英文为</a:t>
            </a:r>
            <a:r>
              <a:rPr lang="en-US" altLang="zh-CN" dirty="0"/>
              <a:t>Depth First Search</a:t>
            </a:r>
            <a:r>
              <a:rPr lang="zh-CN" altLang="en-US" dirty="0"/>
              <a:t>，简写为</a:t>
            </a:r>
            <a:r>
              <a:rPr lang="en-US" altLang="zh-CN" dirty="0"/>
              <a:t>DFS</a:t>
            </a:r>
          </a:p>
          <a:p>
            <a:r>
              <a:rPr lang="zh-CN" altLang="en-US" dirty="0"/>
              <a:t>其搜索方式为，在某个状态</a:t>
            </a:r>
            <a:r>
              <a:rPr lang="en-US" altLang="zh-CN" dirty="0"/>
              <a:t>A</a:t>
            </a:r>
            <a:r>
              <a:rPr lang="zh-CN" altLang="en-US" dirty="0"/>
              <a:t>，找到一个可以由此状态转移到的状态</a:t>
            </a:r>
            <a:r>
              <a:rPr lang="en-US" altLang="zh-CN" dirty="0"/>
              <a:t>B</a:t>
            </a:r>
            <a:r>
              <a:rPr lang="zh-CN" altLang="en-US" dirty="0"/>
              <a:t>，然后转移到状态</a:t>
            </a:r>
            <a:r>
              <a:rPr lang="en-US" altLang="zh-CN" dirty="0"/>
              <a:t>B</a:t>
            </a:r>
            <a:r>
              <a:rPr lang="zh-CN" altLang="en-US" dirty="0"/>
              <a:t>，遍历完</a:t>
            </a:r>
            <a:r>
              <a:rPr lang="en-US" altLang="zh-CN" dirty="0"/>
              <a:t>B</a:t>
            </a:r>
            <a:r>
              <a:rPr lang="zh-CN" altLang="en-US" dirty="0"/>
              <a:t>所有的后续状态后，返回状态</a:t>
            </a:r>
            <a:r>
              <a:rPr lang="en-US" altLang="zh-CN" dirty="0"/>
              <a:t>A</a:t>
            </a:r>
            <a:r>
              <a:rPr lang="zh-CN" altLang="en-US" dirty="0"/>
              <a:t>，再寻找</a:t>
            </a:r>
            <a:r>
              <a:rPr lang="en-US" altLang="zh-CN" dirty="0"/>
              <a:t>A</a:t>
            </a:r>
            <a:r>
              <a:rPr lang="zh-CN" altLang="en-US" dirty="0"/>
              <a:t>的另一个可转移状态</a:t>
            </a:r>
            <a:r>
              <a:rPr lang="en-US" altLang="zh-CN" dirty="0"/>
              <a:t>C</a:t>
            </a:r>
            <a:r>
              <a:rPr lang="zh-CN" altLang="en-US" dirty="0"/>
              <a:t>，如此往复，直至所有状态被遍历完</a:t>
            </a:r>
            <a:endParaRPr lang="en-US" altLang="zh-CN" dirty="0"/>
          </a:p>
          <a:p>
            <a:r>
              <a:rPr lang="zh-CN" altLang="en-US" dirty="0"/>
              <a:t>更通俗地说，即在遍历时，优先选择一条路，往搜索树的深层遍历，当不能继续深入时则返回上一层，选择另一个岔路遍历</a:t>
            </a:r>
            <a:endParaRPr lang="en-US" altLang="zh-CN" dirty="0"/>
          </a:p>
          <a:p>
            <a:endParaRPr lang="zh-CN" altLang="en-US" dirty="0"/>
          </a:p>
        </p:txBody>
      </p:sp>
    </p:spTree>
    <p:extLst>
      <p:ext uri="{BB962C8B-B14F-4D97-AF65-F5344CB8AC3E}">
        <p14:creationId xmlns:p14="http://schemas.microsoft.com/office/powerpoint/2010/main" val="63244400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88788-7309-4DE0-BA8F-62FA7A181A3D}"/>
              </a:ext>
            </a:extLst>
          </p:cNvPr>
          <p:cNvSpPr>
            <a:spLocks noGrp="1"/>
          </p:cNvSpPr>
          <p:nvPr>
            <p:ph type="title"/>
          </p:nvPr>
        </p:nvSpPr>
        <p:spPr/>
        <p:txBody>
          <a:bodyPr/>
          <a:lstStyle/>
          <a:p>
            <a:r>
              <a:rPr lang="zh-CN" altLang="en-US" dirty="0"/>
              <a:t>作业</a:t>
            </a:r>
          </a:p>
        </p:txBody>
      </p:sp>
      <p:sp>
        <p:nvSpPr>
          <p:cNvPr id="3" name="内容占位符 2">
            <a:extLst>
              <a:ext uri="{FF2B5EF4-FFF2-40B4-BE49-F238E27FC236}">
                <a16:creationId xmlns:a16="http://schemas.microsoft.com/office/drawing/2014/main" id="{DE0A6059-F8A7-4647-99CB-328F28105E7B}"/>
              </a:ext>
            </a:extLst>
          </p:cNvPr>
          <p:cNvSpPr>
            <a:spLocks noGrp="1"/>
          </p:cNvSpPr>
          <p:nvPr>
            <p:ph idx="1"/>
          </p:nvPr>
        </p:nvSpPr>
        <p:spPr/>
        <p:txBody>
          <a:bodyPr numCol="2"/>
          <a:lstStyle/>
          <a:p>
            <a:r>
              <a:rPr lang="en-US" altLang="zh-CN" dirty="0"/>
              <a:t>P1036 </a:t>
            </a:r>
            <a:r>
              <a:rPr lang="zh-CN" altLang="en-US" dirty="0"/>
              <a:t>选数</a:t>
            </a:r>
            <a:endParaRPr lang="en-US" altLang="zh-CN" dirty="0"/>
          </a:p>
          <a:p>
            <a:r>
              <a:rPr lang="en-US" altLang="zh-CN" dirty="0"/>
              <a:t>P1378 </a:t>
            </a:r>
            <a:r>
              <a:rPr lang="zh-CN" altLang="en-US" dirty="0"/>
              <a:t>油滴扩展</a:t>
            </a:r>
            <a:endParaRPr lang="en-US" altLang="zh-CN" dirty="0"/>
          </a:p>
          <a:p>
            <a:r>
              <a:rPr lang="en-US" altLang="zh-CN" dirty="0"/>
              <a:t>P1219 8</a:t>
            </a:r>
            <a:r>
              <a:rPr lang="zh-CN" altLang="en-US" dirty="0"/>
              <a:t>皇后</a:t>
            </a:r>
            <a:endParaRPr lang="en-US" altLang="zh-CN" dirty="0"/>
          </a:p>
          <a:p>
            <a:r>
              <a:rPr lang="en-US" altLang="zh-CN" dirty="0"/>
              <a:t>P1731 </a:t>
            </a:r>
            <a:r>
              <a:rPr lang="zh-CN" altLang="en-US" dirty="0"/>
              <a:t>生日蛋糕</a:t>
            </a:r>
            <a:endParaRPr lang="en-US" altLang="zh-CN" dirty="0"/>
          </a:p>
          <a:p>
            <a:r>
              <a:rPr lang="en-US" altLang="zh-CN" dirty="0"/>
              <a:t>P1120 </a:t>
            </a:r>
            <a:r>
              <a:rPr lang="zh-CN" altLang="en-US" dirty="0"/>
              <a:t>小木棍</a:t>
            </a:r>
            <a:endParaRPr lang="en-US" altLang="zh-CN" dirty="0"/>
          </a:p>
          <a:p>
            <a:r>
              <a:rPr lang="en-US" altLang="zh-CN" dirty="0"/>
              <a:t>P3956 </a:t>
            </a:r>
            <a:r>
              <a:rPr lang="zh-CN" altLang="en-US" dirty="0"/>
              <a:t>棋盘</a:t>
            </a:r>
            <a:endParaRPr lang="en-US" altLang="zh-CN" dirty="0"/>
          </a:p>
          <a:p>
            <a:r>
              <a:rPr lang="en-US" altLang="zh-CN" dirty="0"/>
              <a:t>P1434 </a:t>
            </a:r>
            <a:r>
              <a:rPr lang="zh-CN" altLang="en-US" dirty="0"/>
              <a:t>滑雪</a:t>
            </a:r>
            <a:endParaRPr lang="en-US" altLang="zh-CN" dirty="0"/>
          </a:p>
          <a:p>
            <a:r>
              <a:rPr lang="en-US" altLang="zh-CN" dirty="0"/>
              <a:t>P1141 01</a:t>
            </a:r>
            <a:r>
              <a:rPr lang="zh-CN" altLang="en-US" dirty="0"/>
              <a:t>迷宫</a:t>
            </a:r>
            <a:endParaRPr lang="en-US" altLang="zh-CN" dirty="0"/>
          </a:p>
          <a:p>
            <a:r>
              <a:rPr lang="en-US" altLang="zh-CN" dirty="0"/>
              <a:t>LOJ10022 </a:t>
            </a:r>
            <a:r>
              <a:rPr lang="zh-CN" altLang="en-US" dirty="0"/>
              <a:t>埃及分数</a:t>
            </a:r>
            <a:endParaRPr lang="en-US" altLang="zh-CN" dirty="0"/>
          </a:p>
          <a:p>
            <a:r>
              <a:rPr lang="en-US" altLang="zh-CN" dirty="0"/>
              <a:t>vijos1159 </a:t>
            </a:r>
            <a:r>
              <a:rPr lang="zh-CN" altLang="en-US" dirty="0"/>
              <a:t>岳麓山打水</a:t>
            </a:r>
            <a:endParaRPr lang="en-US" altLang="zh-CN" dirty="0"/>
          </a:p>
          <a:p>
            <a:r>
              <a:rPr lang="en-US" altLang="zh-CN" dirty="0"/>
              <a:t>POJ3134 POWER CALCULUS</a:t>
            </a:r>
          </a:p>
          <a:p>
            <a:endParaRPr lang="zh-CN" altLang="en-US" dirty="0"/>
          </a:p>
        </p:txBody>
      </p:sp>
    </p:spTree>
    <p:extLst>
      <p:ext uri="{BB962C8B-B14F-4D97-AF65-F5344CB8AC3E}">
        <p14:creationId xmlns:p14="http://schemas.microsoft.com/office/powerpoint/2010/main" val="1033423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7564B3-967E-43EF-B5FC-A7C87F480517}"/>
              </a:ext>
            </a:extLst>
          </p:cNvPr>
          <p:cNvSpPr>
            <a:spLocks noGrp="1"/>
          </p:cNvSpPr>
          <p:nvPr>
            <p:ph type="title"/>
          </p:nvPr>
        </p:nvSpPr>
        <p:spPr/>
        <p:txBody>
          <a:bodyPr/>
          <a:lstStyle/>
          <a:p>
            <a:r>
              <a:rPr lang="zh-CN" altLang="en-US" dirty="0"/>
              <a:t>算法流程</a:t>
            </a:r>
          </a:p>
        </p:txBody>
      </p:sp>
      <p:sp>
        <p:nvSpPr>
          <p:cNvPr id="3" name="内容占位符 2">
            <a:extLst>
              <a:ext uri="{FF2B5EF4-FFF2-40B4-BE49-F238E27FC236}">
                <a16:creationId xmlns:a16="http://schemas.microsoft.com/office/drawing/2014/main" id="{51DEFAFB-DB7F-4FB7-BF29-F337CD5FF815}"/>
              </a:ext>
            </a:extLst>
          </p:cNvPr>
          <p:cNvSpPr>
            <a:spLocks noGrp="1"/>
          </p:cNvSpPr>
          <p:nvPr>
            <p:ph sz="half" idx="1"/>
          </p:nvPr>
        </p:nvSpPr>
        <p:spPr/>
        <p:txBody>
          <a:bodyPr/>
          <a:lstStyle/>
          <a:p>
            <a:r>
              <a:rPr lang="zh-CN" altLang="en-US" dirty="0"/>
              <a:t>深度优先搜索主要以递归的形式实现</a:t>
            </a:r>
            <a:endParaRPr lang="en-US" altLang="zh-CN" dirty="0"/>
          </a:p>
          <a:p>
            <a:r>
              <a:rPr lang="zh-CN" altLang="en-US" dirty="0"/>
              <a:t>开始搜索时由起始状态（出发点）进入递归函数</a:t>
            </a:r>
            <a:endParaRPr lang="en-US" altLang="zh-CN" dirty="0"/>
          </a:p>
          <a:p>
            <a:r>
              <a:rPr lang="zh-CN" altLang="en-US" dirty="0"/>
              <a:t>在递归函数中，遍历当前状态的所有可转移状态，每遍历到一个状态就转移到这个状态，然后进入下一层递归</a:t>
            </a:r>
            <a:endParaRPr lang="en-US" altLang="zh-CN" dirty="0"/>
          </a:p>
          <a:p>
            <a:r>
              <a:rPr lang="zh-CN" altLang="en-US" dirty="0"/>
              <a:t>所有可转移状态遍历完成后结束当前层递归，返回上一层</a:t>
            </a:r>
            <a:endParaRPr lang="en-US" altLang="zh-CN" dirty="0"/>
          </a:p>
        </p:txBody>
      </p:sp>
      <mc:AlternateContent xmlns:mc="http://schemas.openxmlformats.org/markup-compatibility/2006" xmlns:p14="http://schemas.microsoft.com/office/powerpoint/2010/main">
        <mc:Choice Requires="p14">
          <p:contentPart p14:bwMode="auto" r:id="rId2">
            <p14:nvContentPartPr>
              <p14:cNvPr id="5" name="墨迹 4">
                <a:extLst>
                  <a:ext uri="{FF2B5EF4-FFF2-40B4-BE49-F238E27FC236}">
                    <a16:creationId xmlns:a16="http://schemas.microsoft.com/office/drawing/2014/main" id="{9343FCE8-FD56-45B3-BEF6-02B4741B9078}"/>
                  </a:ext>
                </a:extLst>
              </p14:cNvPr>
              <p14:cNvContentPartPr/>
              <p14:nvPr/>
            </p14:nvContentPartPr>
            <p14:xfrm>
              <a:off x="6409058" y="2003636"/>
              <a:ext cx="3857065" cy="2850727"/>
            </p14:xfrm>
          </p:contentPart>
        </mc:Choice>
        <mc:Fallback xmlns="">
          <p:pic>
            <p:nvPicPr>
              <p:cNvPr id="5" name="墨迹 4">
                <a:extLst>
                  <a:ext uri="{FF2B5EF4-FFF2-40B4-BE49-F238E27FC236}">
                    <a16:creationId xmlns:a16="http://schemas.microsoft.com/office/drawing/2014/main" id="{9343FCE8-FD56-45B3-BEF6-02B4741B9078}"/>
                  </a:ext>
                </a:extLst>
              </p:cNvPr>
              <p:cNvPicPr/>
              <p:nvPr/>
            </p:nvPicPr>
            <p:blipFill>
              <a:blip r:embed="rId3"/>
              <a:stretch>
                <a:fillRect/>
              </a:stretch>
            </p:blipFill>
            <p:spPr>
              <a:xfrm>
                <a:off x="6399698" y="1994275"/>
                <a:ext cx="3875425" cy="2869449"/>
              </a:xfrm>
              <a:prstGeom prst="rect">
                <a:avLst/>
              </a:prstGeom>
            </p:spPr>
          </p:pic>
        </mc:Fallback>
      </mc:AlternateContent>
    </p:spTree>
    <p:extLst>
      <p:ext uri="{BB962C8B-B14F-4D97-AF65-F5344CB8AC3E}">
        <p14:creationId xmlns:p14="http://schemas.microsoft.com/office/powerpoint/2010/main" val="724909008"/>
      </p:ext>
    </p:extLst>
  </p:cSld>
  <p:clrMapOvr>
    <a:masterClrMapping/>
  </p:clrMapOvr>
</p:sld>
</file>

<file path=ppt/theme/theme1.xml><?xml version="1.0" encoding="utf-8"?>
<a:theme xmlns:a="http://schemas.openxmlformats.org/drawingml/2006/main" name="画廊">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TM10001114[[fn=画廊]]</Template>
  <TotalTime>1366</TotalTime>
  <Words>4498</Words>
  <Application>Microsoft Office PowerPoint</Application>
  <PresentationFormat>宽屏</PresentationFormat>
  <Paragraphs>339</Paragraphs>
  <Slides>80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80</vt:i4>
      </vt:variant>
    </vt:vector>
  </HeadingPairs>
  <TitlesOfParts>
    <vt:vector size="86" baseType="lpstr">
      <vt:lpstr>等线</vt:lpstr>
      <vt:lpstr>黑体</vt:lpstr>
      <vt:lpstr>Arial</vt:lpstr>
      <vt:lpstr>Cambria Math</vt:lpstr>
      <vt:lpstr>Rockwell</vt:lpstr>
      <vt:lpstr>画廊</vt:lpstr>
      <vt:lpstr>普及搜索</vt:lpstr>
      <vt:lpstr>今个我们讲这些</vt:lpstr>
      <vt:lpstr>前言</vt:lpstr>
      <vt:lpstr>前言</vt:lpstr>
      <vt:lpstr>搜索中的概念</vt:lpstr>
      <vt:lpstr>举个例子</vt:lpstr>
      <vt:lpstr>深度优先搜索</vt:lpstr>
      <vt:lpstr>深度优先搜索</vt:lpstr>
      <vt:lpstr>算法流程</vt:lpstr>
      <vt:lpstr>代码框架</vt:lpstr>
      <vt:lpstr>例题 – 选数</vt:lpstr>
      <vt:lpstr>例题 – 选数</vt:lpstr>
      <vt:lpstr>例题 – 选数</vt:lpstr>
      <vt:lpstr>例题 - 选数</vt:lpstr>
      <vt:lpstr>例题 – 枚举子集</vt:lpstr>
      <vt:lpstr>例题 – 枚举子集</vt:lpstr>
      <vt:lpstr>回溯</vt:lpstr>
      <vt:lpstr>例题 - 油滴扩展</vt:lpstr>
      <vt:lpstr>例题 - 油滴扩展</vt:lpstr>
      <vt:lpstr>例题 - 油滴扩展</vt:lpstr>
      <vt:lpstr>例题 – 8皇后</vt:lpstr>
      <vt:lpstr>例题 – 8皇后</vt:lpstr>
      <vt:lpstr>例题 – 8皇后</vt:lpstr>
      <vt:lpstr>然后……</vt:lpstr>
      <vt:lpstr>例题 – 8皇后</vt:lpstr>
      <vt:lpstr>剪枝</vt:lpstr>
      <vt:lpstr>剪枝</vt:lpstr>
      <vt:lpstr>剪枝</vt:lpstr>
      <vt:lpstr>剪枝</vt:lpstr>
      <vt:lpstr>例题 – 数的划分</vt:lpstr>
      <vt:lpstr>例题 – 数的划分</vt:lpstr>
      <vt:lpstr>例题 – 生日蛋糕</vt:lpstr>
      <vt:lpstr>例题 – 生日蛋糕</vt:lpstr>
      <vt:lpstr>例题 – 生日蛋糕</vt:lpstr>
      <vt:lpstr>例题 – 生日蛋糕</vt:lpstr>
      <vt:lpstr>例题 – 生日蛋糕</vt:lpstr>
      <vt:lpstr>例 – 小木棍</vt:lpstr>
      <vt:lpstr>例 – 小木棍  </vt:lpstr>
      <vt:lpstr>例 – 小木棍</vt:lpstr>
      <vt:lpstr>例 – 小木棍</vt:lpstr>
      <vt:lpstr>例 – 小木棍</vt:lpstr>
      <vt:lpstr>枚举顺序</vt:lpstr>
      <vt:lpstr>例题 – 数字三角形</vt:lpstr>
      <vt:lpstr>例题 – 数字三角形</vt:lpstr>
      <vt:lpstr>例题 – 数字三角形</vt:lpstr>
      <vt:lpstr>例题 – 棋盘</vt:lpstr>
      <vt:lpstr>例题 – 棋盘</vt:lpstr>
      <vt:lpstr>记忆化搜索</vt:lpstr>
      <vt:lpstr>记忆化搜索</vt:lpstr>
      <vt:lpstr>例题 – 滑雪</vt:lpstr>
      <vt:lpstr>例题 – 滑雪</vt:lpstr>
      <vt:lpstr>例题 – 滑雪</vt:lpstr>
      <vt:lpstr>空间换时间</vt:lpstr>
      <vt:lpstr>例题 – 01迷宫</vt:lpstr>
      <vt:lpstr>例题 – 01迷宫</vt:lpstr>
      <vt:lpstr>广度优先搜索</vt:lpstr>
      <vt:lpstr>广度优先搜索</vt:lpstr>
      <vt:lpstr>广度优先搜索</vt:lpstr>
      <vt:lpstr>代码框架</vt:lpstr>
      <vt:lpstr>例题 – 01迷宫</vt:lpstr>
      <vt:lpstr>例题 – 01迷宫</vt:lpstr>
      <vt:lpstr>例题 – 01迷宫</vt:lpstr>
      <vt:lpstr>BFS的特点</vt:lpstr>
      <vt:lpstr>例题 –🐴的遍历</vt:lpstr>
      <vt:lpstr>例题 – 马的遍历</vt:lpstr>
      <vt:lpstr>BFS的特点</vt:lpstr>
      <vt:lpstr>例题 – 滑雪</vt:lpstr>
      <vt:lpstr>例题 – 滑雪</vt:lpstr>
      <vt:lpstr>DFS和BFS</vt:lpstr>
      <vt:lpstr>有同学就要问了</vt:lpstr>
      <vt:lpstr>埃及分数</vt:lpstr>
      <vt:lpstr>迭代加深</vt:lpstr>
      <vt:lpstr>迭代加深</vt:lpstr>
      <vt:lpstr>算法流程</vt:lpstr>
      <vt:lpstr>例 – 埃及分数</vt:lpstr>
      <vt:lpstr>例 – 岳麓山打水</vt:lpstr>
      <vt:lpstr>例 – 岳麓山打水</vt:lpstr>
      <vt:lpstr>例 – POWER CALCULUS</vt:lpstr>
      <vt:lpstr>例 – POWER CALCULUS</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东辰 柴</dc:creator>
  <cp:lastModifiedBy>li zequn</cp:lastModifiedBy>
  <cp:revision>818</cp:revision>
  <dcterms:created xsi:type="dcterms:W3CDTF">2019-07-29T01:06:59Z</dcterms:created>
  <dcterms:modified xsi:type="dcterms:W3CDTF">2019-08-13T14:31:45Z</dcterms:modified>
</cp:coreProperties>
</file>