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314" r:id="rId3"/>
    <p:sldId id="315" r:id="rId4"/>
    <p:sldId id="316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 smtClean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垂死病中惊坐起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 smtClean="0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org/problem/P3951" TargetMode="External"/><Relationship Id="rId2" Type="http://schemas.openxmlformats.org/officeDocument/2006/relationships/hyperlink" Target="https://www.luogu.org/problem/P196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ogu.org/problem/P2827" TargetMode="External"/><Relationship Id="rId5" Type="http://schemas.openxmlformats.org/officeDocument/2006/relationships/hyperlink" Target="https://www.luogu.org/problem/P2822" TargetMode="External"/><Relationship Id="rId4" Type="http://schemas.openxmlformats.org/officeDocument/2006/relationships/hyperlink" Target="https://www.luogu.org/problem/P266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orces.com/gym/101502/problem/C" TargetMode="External"/><Relationship Id="rId7" Type="http://schemas.openxmlformats.org/officeDocument/2006/relationships/hyperlink" Target="http://codeforces.com/problemset/problem/439/D" TargetMode="External"/><Relationship Id="rId2" Type="http://schemas.openxmlformats.org/officeDocument/2006/relationships/hyperlink" Target="http://codeforces.com/gym/101502/problem/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forces.com/problemset/problem/448/D" TargetMode="External"/><Relationship Id="rId5" Type="http://schemas.openxmlformats.org/officeDocument/2006/relationships/hyperlink" Target="http://codeforces.com/gym/101502/problem/J" TargetMode="External"/><Relationship Id="rId4" Type="http://schemas.openxmlformats.org/officeDocument/2006/relationships/hyperlink" Target="https://vjudge.net/contest/240181#problem/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dsy.com/JudgeOnline/problem.php?id=1263" TargetMode="External"/><Relationship Id="rId7" Type="http://schemas.openxmlformats.org/officeDocument/2006/relationships/hyperlink" Target="http://codeforces.com/gym/101502/problem/F" TargetMode="External"/><Relationship Id="rId2" Type="http://schemas.openxmlformats.org/officeDocument/2006/relationships/hyperlink" Target="http://codeforces.com/gym/101502/problem/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judge.net/problem/UVA-11384" TargetMode="External"/><Relationship Id="rId5" Type="http://schemas.openxmlformats.org/officeDocument/2006/relationships/hyperlink" Target="http://poj.org/problem?id=1363" TargetMode="External"/><Relationship Id="rId4" Type="http://schemas.openxmlformats.org/officeDocument/2006/relationships/hyperlink" Target="http://codeforces.com/problemset/problem/460/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杂题选讲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762845" y="5131574"/>
            <a:ext cx="2474144" cy="1026160"/>
            <a:chOff x="8728661" y="5088748"/>
            <a:chExt cx="2474144" cy="1026160"/>
          </a:xfrm>
        </p:grpSpPr>
        <p:sp>
          <p:nvSpPr>
            <p:cNvPr id="5" name="矩形 4"/>
            <p:cNvSpPr/>
            <p:nvPr/>
          </p:nvSpPr>
          <p:spPr>
            <a:xfrm>
              <a:off x="9010307" y="5745576"/>
              <a:ext cx="16032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ruanxingzhi</a:t>
              </a:r>
              <a:endParaRPr lang="zh-CN" altLang="en-US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661" y="5088748"/>
              <a:ext cx="2474144" cy="94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https://www.luogu.org/problem/P1969</a:t>
            </a:r>
            <a:endParaRPr lang="en-US" altLang="zh-CN" smtClean="0">
              <a:hlinkClick r:id="rId3"/>
            </a:endParaRPr>
          </a:p>
          <a:p>
            <a:r>
              <a:rPr lang="en-US" altLang="zh-CN" smtClean="0">
                <a:hlinkClick r:id="rId3"/>
              </a:rPr>
              <a:t>https</a:t>
            </a:r>
            <a:r>
              <a:rPr lang="en-US" altLang="zh-CN">
                <a:hlinkClick r:id="rId3"/>
              </a:rPr>
              <a:t>://</a:t>
            </a:r>
            <a:r>
              <a:rPr lang="en-US" altLang="zh-CN" smtClean="0">
                <a:hlinkClick r:id="rId3"/>
              </a:rPr>
              <a:t>www.luogu.org/problem/P3951</a:t>
            </a:r>
            <a:endParaRPr lang="en-US" altLang="zh-CN"/>
          </a:p>
          <a:p>
            <a:r>
              <a:rPr lang="en-US" altLang="zh-CN">
                <a:hlinkClick r:id="rId4"/>
              </a:rPr>
              <a:t>https</a:t>
            </a:r>
            <a:r>
              <a:rPr lang="en-US" altLang="zh-CN">
                <a:hlinkClick r:id="rId4"/>
              </a:rPr>
              <a:t>://</a:t>
            </a:r>
            <a:r>
              <a:rPr lang="en-US" altLang="zh-CN" smtClean="0">
                <a:hlinkClick r:id="rId4"/>
              </a:rPr>
              <a:t>www.luogu.org/problem/P2661</a:t>
            </a:r>
            <a:endParaRPr lang="en-US" altLang="zh-CN"/>
          </a:p>
          <a:p>
            <a:r>
              <a:rPr lang="en-US" altLang="zh-CN">
                <a:hlinkClick r:id="rId5"/>
              </a:rPr>
              <a:t>https</a:t>
            </a:r>
            <a:r>
              <a:rPr lang="en-US" altLang="zh-CN">
                <a:hlinkClick r:id="rId5"/>
              </a:rPr>
              <a:t>://</a:t>
            </a:r>
            <a:r>
              <a:rPr lang="en-US" altLang="zh-CN" smtClean="0">
                <a:hlinkClick r:id="rId5"/>
              </a:rPr>
              <a:t>www.luogu.org/problem/P2822</a:t>
            </a:r>
            <a:endParaRPr lang="en-US" altLang="zh-CN"/>
          </a:p>
          <a:p>
            <a:r>
              <a:rPr lang="en-US" altLang="zh-CN">
                <a:hlinkClick r:id="rId6"/>
              </a:rPr>
              <a:t>https</a:t>
            </a:r>
            <a:r>
              <a:rPr lang="en-US" altLang="zh-CN">
                <a:hlinkClick r:id="rId6"/>
              </a:rPr>
              <a:t>://</a:t>
            </a:r>
            <a:r>
              <a:rPr lang="en-US" altLang="zh-CN" smtClean="0">
                <a:hlinkClick r:id="rId6"/>
              </a:rPr>
              <a:t>www.luogu.org/problem/P2827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NOIP</a:t>
            </a:r>
            <a:r>
              <a:rPr lang="zh-CN" altLang="en-US" smtClean="0"/>
              <a:t>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</a:t>
            </a:r>
            <a:r>
              <a:rPr lang="en-US" altLang="zh-CN">
                <a:hlinkClick r:id="rId2"/>
              </a:rPr>
              <a:t>://</a:t>
            </a:r>
            <a:r>
              <a:rPr lang="en-US" altLang="zh-CN" smtClean="0">
                <a:hlinkClick r:id="rId2"/>
              </a:rPr>
              <a:t>codeforces.com/gym/101502/problem/B</a:t>
            </a:r>
            <a:endParaRPr lang="en-US" altLang="zh-CN"/>
          </a:p>
          <a:p>
            <a:r>
              <a:rPr lang="en-US" altLang="zh-CN">
                <a:hlinkClick r:id="rId3"/>
              </a:rPr>
              <a:t>http</a:t>
            </a:r>
            <a:r>
              <a:rPr lang="en-US" altLang="zh-CN">
                <a:hlinkClick r:id="rId3"/>
              </a:rPr>
              <a:t>://</a:t>
            </a:r>
            <a:r>
              <a:rPr lang="en-US" altLang="zh-CN" smtClean="0">
                <a:hlinkClick r:id="rId3"/>
              </a:rPr>
              <a:t>codeforces.com/gym/101502/problem/C</a:t>
            </a:r>
            <a:endParaRPr lang="en-US" altLang="zh-CN" smtClean="0"/>
          </a:p>
          <a:p>
            <a:r>
              <a:rPr lang="en-US" altLang="zh-CN">
                <a:hlinkClick r:id="rId4"/>
              </a:rPr>
              <a:t>https</a:t>
            </a:r>
            <a:r>
              <a:rPr lang="en-US" altLang="zh-CN">
                <a:hlinkClick r:id="rId4"/>
              </a:rPr>
              <a:t>://</a:t>
            </a:r>
            <a:r>
              <a:rPr lang="en-US" altLang="zh-CN" smtClean="0">
                <a:hlinkClick r:id="rId4"/>
              </a:rPr>
              <a:t>vjudge.net/contest/240181#problem/G</a:t>
            </a:r>
            <a:endParaRPr lang="en-US" altLang="zh-CN" smtClean="0"/>
          </a:p>
          <a:p>
            <a:r>
              <a:rPr lang="en-US" altLang="zh-CN">
                <a:hlinkClick r:id="rId5"/>
              </a:rPr>
              <a:t>http</a:t>
            </a:r>
            <a:r>
              <a:rPr lang="en-US" altLang="zh-CN">
                <a:hlinkClick r:id="rId5"/>
              </a:rPr>
              <a:t>://</a:t>
            </a:r>
            <a:r>
              <a:rPr lang="en-US" altLang="zh-CN" smtClean="0">
                <a:hlinkClick r:id="rId5"/>
              </a:rPr>
              <a:t>codeforces.com/gym/101502/problem/J</a:t>
            </a:r>
            <a:endParaRPr lang="en-US" altLang="zh-CN" smtClean="0"/>
          </a:p>
          <a:p>
            <a:r>
              <a:rPr lang="en-US" altLang="zh-CN">
                <a:hlinkClick r:id="rId6"/>
              </a:rPr>
              <a:t>http</a:t>
            </a:r>
            <a:r>
              <a:rPr lang="en-US" altLang="zh-CN">
                <a:hlinkClick r:id="rId6"/>
              </a:rPr>
              <a:t>://</a:t>
            </a:r>
            <a:r>
              <a:rPr lang="en-US" altLang="zh-CN" smtClean="0">
                <a:hlinkClick r:id="rId6"/>
              </a:rPr>
              <a:t>codeforces.com/problemset/problem/448/D</a:t>
            </a:r>
            <a:endParaRPr lang="en-US" altLang="zh-CN" smtClean="0"/>
          </a:p>
          <a:p>
            <a:r>
              <a:rPr lang="en-US" altLang="zh-CN">
                <a:hlinkClick r:id="rId7"/>
              </a:rPr>
              <a:t>http</a:t>
            </a:r>
            <a:r>
              <a:rPr lang="en-US" altLang="zh-CN">
                <a:hlinkClick r:id="rId7"/>
              </a:rPr>
              <a:t>://</a:t>
            </a:r>
            <a:r>
              <a:rPr lang="en-US" altLang="zh-CN" smtClean="0">
                <a:hlinkClick r:id="rId7"/>
              </a:rPr>
              <a:t>codeforces.com/problemset/problem/439/D</a:t>
            </a:r>
            <a:endParaRPr lang="en-US" altLang="zh-CN" smtClean="0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趣题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</a:t>
            </a:r>
            <a:r>
              <a:rPr lang="en-US" altLang="zh-CN">
                <a:hlinkClick r:id="rId2"/>
              </a:rPr>
              <a:t>://</a:t>
            </a:r>
            <a:r>
              <a:rPr lang="en-US" altLang="zh-CN" smtClean="0">
                <a:hlinkClick r:id="rId2"/>
              </a:rPr>
              <a:t>codeforces.com/gym/101502/problem/I</a:t>
            </a:r>
            <a:r>
              <a:rPr lang="en-US" altLang="zh-CN" smtClean="0"/>
              <a:t> </a:t>
            </a:r>
          </a:p>
          <a:p>
            <a:r>
              <a:rPr lang="en-US" altLang="zh-CN">
                <a:hlinkClick r:id="rId3"/>
              </a:rPr>
              <a:t>https</a:t>
            </a:r>
            <a:r>
              <a:rPr lang="en-US" altLang="zh-CN">
                <a:hlinkClick r:id="rId3"/>
              </a:rPr>
              <a:t>://</a:t>
            </a:r>
            <a:r>
              <a:rPr lang="en-US" altLang="zh-CN" smtClean="0">
                <a:hlinkClick r:id="rId3"/>
              </a:rPr>
              <a:t>www.lydsy.com/JudgeOnline/problem.php?id=1263</a:t>
            </a:r>
            <a:endParaRPr lang="en-US" altLang="zh-CN" smtClean="0"/>
          </a:p>
          <a:p>
            <a:r>
              <a:rPr lang="en-US" altLang="zh-CN">
                <a:hlinkClick r:id="rId4"/>
              </a:rPr>
              <a:t>http</a:t>
            </a:r>
            <a:r>
              <a:rPr lang="en-US" altLang="zh-CN">
                <a:hlinkClick r:id="rId4"/>
              </a:rPr>
              <a:t>://</a:t>
            </a:r>
            <a:r>
              <a:rPr lang="en-US" altLang="zh-CN" smtClean="0">
                <a:hlinkClick r:id="rId4"/>
              </a:rPr>
              <a:t>codeforces.com/problemset/problem/460/C</a:t>
            </a:r>
            <a:endParaRPr lang="en-US" altLang="zh-CN" smtClean="0"/>
          </a:p>
          <a:p>
            <a:r>
              <a:rPr lang="en-US" altLang="zh-CN">
                <a:hlinkClick r:id="rId5"/>
              </a:rPr>
              <a:t>http</a:t>
            </a:r>
            <a:r>
              <a:rPr lang="en-US" altLang="zh-CN">
                <a:hlinkClick r:id="rId5"/>
              </a:rPr>
              <a:t>://</a:t>
            </a:r>
            <a:r>
              <a:rPr lang="en-US" altLang="zh-CN" smtClean="0">
                <a:hlinkClick r:id="rId5"/>
              </a:rPr>
              <a:t>poj.org/problem?id=1363</a:t>
            </a:r>
            <a:endParaRPr lang="en-US" altLang="zh-CN" smtClean="0"/>
          </a:p>
          <a:p>
            <a:r>
              <a:rPr lang="en-US" altLang="zh-CN">
                <a:hlinkClick r:id="rId6"/>
              </a:rPr>
              <a:t>https</a:t>
            </a:r>
            <a:r>
              <a:rPr lang="en-US" altLang="zh-CN">
                <a:hlinkClick r:id="rId6"/>
              </a:rPr>
              <a:t>://</a:t>
            </a:r>
            <a:r>
              <a:rPr lang="en-US" altLang="zh-CN" smtClean="0">
                <a:hlinkClick r:id="rId6"/>
              </a:rPr>
              <a:t>vjudge.net/problem/UVA-11384</a:t>
            </a:r>
            <a:r>
              <a:rPr lang="en-US" altLang="zh-CN" smtClean="0"/>
              <a:t> </a:t>
            </a:r>
          </a:p>
          <a:p>
            <a:r>
              <a:rPr lang="en-US" altLang="zh-CN">
                <a:hlinkClick r:id="rId7"/>
              </a:rPr>
              <a:t>http://codeforces.com/gym/101502/problem/F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趣题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rxz@luogu.org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496</TotalTime>
  <Words>64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Tw Cen MT</vt:lpstr>
      <vt:lpstr>仿宋</vt:lpstr>
      <vt:lpstr>宋体</vt:lpstr>
      <vt:lpstr>Calibri</vt:lpstr>
      <vt:lpstr>Consolas</vt:lpstr>
      <vt:lpstr>Wingdings 3</vt:lpstr>
      <vt:lpstr>积分</vt:lpstr>
      <vt:lpstr>杂题选讲</vt:lpstr>
      <vt:lpstr>NOIP题</vt:lpstr>
      <vt:lpstr>趣题</vt:lpstr>
      <vt:lpstr>趣题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pion1eer</cp:lastModifiedBy>
  <cp:revision>282</cp:revision>
  <dcterms:created xsi:type="dcterms:W3CDTF">2016-12-04T04:07:19Z</dcterms:created>
  <dcterms:modified xsi:type="dcterms:W3CDTF">2019-07-31T23:39:38Z</dcterms:modified>
</cp:coreProperties>
</file>