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Beispiel Report erstellt mit dem pentaho Reporting Framework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Do Dez 20 15:53:30 MEZ 2018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Bezeichnung der Produktlinie:</a:t>
            </a:r>
          </a:p>
          <a:p>
            <a:r>
              <a:rPr lang="en-US"/>
              <a:t>E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0000"/>
            <a:ext cx="39243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Produktna 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Farbe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Quantität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Branden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Honorato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Aidan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green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Levi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orange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74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Christopher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Kareem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90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Seth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green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82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Demetrius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yellow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67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Bezeichnung der Produktlinie:</a:t>
            </a:r>
          </a:p>
          <a:p>
            <a:r>
              <a:rPr lang="en-US"/>
              <a:t>A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0000"/>
            <a:ext cx="39243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Produktna 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Farbe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Quantität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Damon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red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Dieter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orange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Rigel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Carlos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Chancellor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green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Colin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red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83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Evan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orange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Louis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Bezeichnung der Produktlinie:</a:t>
            </a:r>
          </a:p>
          <a:p>
            <a:r>
              <a:rPr lang="en-US"/>
              <a:t>B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0000"/>
            <a:ext cx="39243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Produktna 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Farbe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Quantität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Marvin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Callum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green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Declan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Chaney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yellow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73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Paul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orange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Price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Phelan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Reese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green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Bezeichnung der Produktlinie:</a:t>
            </a:r>
          </a:p>
          <a:p>
            <a:r>
              <a:rPr lang="en-US"/>
              <a:t>C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0000"/>
            <a:ext cx="39243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Produktna 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Farbe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Quantität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Yoshio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red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51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Hamish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orange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74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Jasper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62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Arsenio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Ulric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green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62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Hiram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Nathaniel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yellow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Aaron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red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Bezeichnung der Produktlinie:</a:t>
            </a:r>
          </a:p>
          <a:p>
            <a:r>
              <a:rPr lang="en-US"/>
              <a:t>D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0000"/>
            <a:ext cx="39243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Produktna 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Farbe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Quantität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noFill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Kieran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orange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Blake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44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Wallace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Gray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green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Elvis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Raja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yellow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67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Bevis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red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61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Byron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orange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72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