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E10"/>
    <a:srgbClr val="0F20BD"/>
    <a:srgbClr val="1A9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419E-81D1-48A8-BCB3-75F7201DDFD5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B60E-7591-4DC2-B0ED-403A57CF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1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419E-81D1-48A8-BCB3-75F7201DDFD5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B60E-7591-4DC2-B0ED-403A57CF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5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419E-81D1-48A8-BCB3-75F7201DDFD5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B60E-7591-4DC2-B0ED-403A57CF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0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419E-81D1-48A8-BCB3-75F7201DDFD5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B60E-7591-4DC2-B0ED-403A57CF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7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419E-81D1-48A8-BCB3-75F7201DDFD5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B60E-7591-4DC2-B0ED-403A57CF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419E-81D1-48A8-BCB3-75F7201DDFD5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B60E-7591-4DC2-B0ED-403A57CF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2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419E-81D1-48A8-BCB3-75F7201DDFD5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B60E-7591-4DC2-B0ED-403A57CF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9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419E-81D1-48A8-BCB3-75F7201DDFD5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B60E-7591-4DC2-B0ED-403A57CF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8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419E-81D1-48A8-BCB3-75F7201DDFD5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B60E-7591-4DC2-B0ED-403A57CF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0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419E-81D1-48A8-BCB3-75F7201DDFD5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B60E-7591-4DC2-B0ED-403A57CF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7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419E-81D1-48A8-BCB3-75F7201DDFD5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B60E-7591-4DC2-B0ED-403A57CF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3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A9DE3"/>
            </a:gs>
            <a:gs pos="100000">
              <a:srgbClr val="0F20BD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C419E-81D1-48A8-BCB3-75F7201DDFD5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9B60E-7591-4DC2-B0ED-403A57CF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5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71562" y="1461315"/>
            <a:ext cx="4284617" cy="4284617"/>
            <a:chOff x="7522945" y="1099198"/>
            <a:chExt cx="4284617" cy="4284617"/>
          </a:xfrm>
        </p:grpSpPr>
        <p:sp>
          <p:nvSpPr>
            <p:cNvPr id="9" name="Rectangle 8"/>
            <p:cNvSpPr/>
            <p:nvPr/>
          </p:nvSpPr>
          <p:spPr>
            <a:xfrm>
              <a:off x="7522945" y="1099198"/>
              <a:ext cx="4284617" cy="4284617"/>
            </a:xfrm>
            <a:prstGeom prst="rect">
              <a:avLst/>
            </a:prstGeom>
            <a:solidFill>
              <a:srgbClr val="FFBE1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976936" y="1793223"/>
              <a:ext cx="2535695" cy="2896565"/>
              <a:chOff x="4068709" y="3251942"/>
              <a:chExt cx="2801677" cy="3200400"/>
            </a:xfrm>
            <a:solidFill>
              <a:schemeClr val="bg1"/>
            </a:solidFill>
          </p:grpSpPr>
          <p:sp>
            <p:nvSpPr>
              <p:cNvPr id="4" name="Rectangle 3"/>
              <p:cNvSpPr/>
              <p:nvPr/>
            </p:nvSpPr>
            <p:spPr>
              <a:xfrm rot="2538665">
                <a:off x="4068709" y="5326608"/>
                <a:ext cx="1828800" cy="685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 rot="7987629">
                <a:off x="4927286" y="4509242"/>
                <a:ext cx="3200400" cy="685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7574423" y="1461316"/>
            <a:ext cx="4284617" cy="4284617"/>
            <a:chOff x="1055636" y="1099198"/>
            <a:chExt cx="4284617" cy="4284617"/>
          </a:xfrm>
          <a:solidFill>
            <a:srgbClr val="FFBE10"/>
          </a:solidFill>
        </p:grpSpPr>
        <p:sp>
          <p:nvSpPr>
            <p:cNvPr id="18" name="Frame 17"/>
            <p:cNvSpPr/>
            <p:nvPr/>
          </p:nvSpPr>
          <p:spPr>
            <a:xfrm>
              <a:off x="1055636" y="1099198"/>
              <a:ext cx="4284617" cy="4284617"/>
            </a:xfrm>
            <a:prstGeom prst="frame">
              <a:avLst>
                <a:gd name="adj1" fmla="val 789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Right Triangle 18"/>
            <p:cNvSpPr/>
            <p:nvPr/>
          </p:nvSpPr>
          <p:spPr>
            <a:xfrm rot="16200000">
              <a:off x="2201694" y="2307944"/>
              <a:ext cx="3029399" cy="28226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/>
            <p:cNvSpPr/>
            <p:nvPr/>
          </p:nvSpPr>
          <p:spPr>
            <a:xfrm>
              <a:off x="1516301" y="3650457"/>
              <a:ext cx="1222137" cy="111741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371600" y="4767872"/>
              <a:ext cx="1404352" cy="4429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-395566" y="2943502"/>
              <a:ext cx="3471863" cy="3518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Triangle 22"/>
            <p:cNvSpPr/>
            <p:nvPr/>
          </p:nvSpPr>
          <p:spPr>
            <a:xfrm rot="5400000">
              <a:off x="1485619" y="2933423"/>
              <a:ext cx="747715" cy="68635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2538665">
              <a:off x="2536924" y="1199387"/>
              <a:ext cx="1216998" cy="26361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 rot="2538665">
              <a:off x="1479789" y="2492021"/>
              <a:ext cx="414773" cy="6206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 rot="2538665">
              <a:off x="3847105" y="1603061"/>
              <a:ext cx="1460807" cy="3795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 rot="2434759">
              <a:off x="4454899" y="1335117"/>
              <a:ext cx="787475" cy="45022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1566599" y="1225250"/>
              <a:ext cx="1606056" cy="18584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130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962890" y="822140"/>
            <a:ext cx="5855783" cy="5764899"/>
            <a:chOff x="6962890" y="822140"/>
            <a:chExt cx="5855783" cy="5764899"/>
          </a:xfrm>
        </p:grpSpPr>
        <p:sp>
          <p:nvSpPr>
            <p:cNvPr id="19" name="Right Triangle 18"/>
            <p:cNvSpPr/>
            <p:nvPr/>
          </p:nvSpPr>
          <p:spPr>
            <a:xfrm rot="13500000">
              <a:off x="6940494" y="2647441"/>
              <a:ext cx="1885984" cy="1841192"/>
            </a:xfrm>
            <a:prstGeom prst="rtTriangle">
              <a:avLst/>
            </a:prstGeom>
            <a:solidFill>
              <a:srgbClr val="FFBE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/>
            <p:cNvSpPr/>
            <p:nvPr/>
          </p:nvSpPr>
          <p:spPr>
            <a:xfrm rot="18900000">
              <a:off x="8796141" y="822140"/>
              <a:ext cx="1904901" cy="1854029"/>
            </a:xfrm>
            <a:prstGeom prst="rtTriangle">
              <a:avLst/>
            </a:prstGeom>
            <a:solidFill>
              <a:srgbClr val="FFBE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Triangle 21"/>
            <p:cNvSpPr/>
            <p:nvPr/>
          </p:nvSpPr>
          <p:spPr>
            <a:xfrm rot="8100000">
              <a:off x="8677481" y="4556379"/>
              <a:ext cx="2039248" cy="2030660"/>
            </a:xfrm>
            <a:prstGeom prst="rtTriangle">
              <a:avLst/>
            </a:prstGeom>
            <a:solidFill>
              <a:srgbClr val="FFBE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7691105" y="1561329"/>
              <a:ext cx="5127568" cy="4284617"/>
              <a:chOff x="7691105" y="1561329"/>
              <a:chExt cx="5127568" cy="4284617"/>
            </a:xfrm>
          </p:grpSpPr>
          <p:sp>
            <p:nvSpPr>
              <p:cNvPr id="5" name="Frame 4"/>
              <p:cNvSpPr/>
              <p:nvPr/>
            </p:nvSpPr>
            <p:spPr>
              <a:xfrm>
                <a:off x="7691105" y="1561329"/>
                <a:ext cx="4219695" cy="4284617"/>
              </a:xfrm>
              <a:prstGeom prst="frame">
                <a:avLst>
                  <a:gd name="adj1" fmla="val 7897"/>
                </a:avLst>
              </a:prstGeom>
              <a:solidFill>
                <a:srgbClr val="FFBE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ight Triangle 20"/>
              <p:cNvSpPr/>
              <p:nvPr/>
            </p:nvSpPr>
            <p:spPr>
              <a:xfrm rot="2700000">
                <a:off x="10705506" y="2511814"/>
                <a:ext cx="2060969" cy="2165365"/>
              </a:xfrm>
              <a:prstGeom prst="rtTriangle">
                <a:avLst/>
              </a:prstGeom>
              <a:solidFill>
                <a:srgbClr val="FFBE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 rot="2725521">
                <a:off x="7830390" y="4745028"/>
                <a:ext cx="875330" cy="716645"/>
              </a:xfrm>
              <a:prstGeom prst="rect">
                <a:avLst/>
              </a:prstGeom>
              <a:solidFill>
                <a:srgbClr val="FFBE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2725521">
                <a:off x="10789334" y="4783531"/>
                <a:ext cx="980828" cy="805407"/>
              </a:xfrm>
              <a:prstGeom prst="rect">
                <a:avLst/>
              </a:prstGeom>
              <a:solidFill>
                <a:srgbClr val="FFBE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 rot="2725521">
                <a:off x="10811692" y="1756901"/>
                <a:ext cx="793239" cy="746227"/>
              </a:xfrm>
              <a:prstGeom prst="rect">
                <a:avLst/>
              </a:prstGeom>
              <a:solidFill>
                <a:srgbClr val="FFBE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 rot="2725521">
                <a:off x="7932346" y="1689845"/>
                <a:ext cx="689264" cy="825314"/>
              </a:xfrm>
              <a:prstGeom prst="rect">
                <a:avLst/>
              </a:prstGeom>
              <a:solidFill>
                <a:srgbClr val="FFBE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rot="2725521">
                <a:off x="7952646" y="5317790"/>
                <a:ext cx="239167" cy="318510"/>
              </a:xfrm>
              <a:prstGeom prst="rect">
                <a:avLst/>
              </a:prstGeom>
              <a:solidFill>
                <a:srgbClr val="FFBE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 rot="2725521">
                <a:off x="11362295" y="1768264"/>
                <a:ext cx="426026" cy="318510"/>
              </a:xfrm>
              <a:prstGeom prst="rect">
                <a:avLst/>
              </a:prstGeom>
              <a:solidFill>
                <a:srgbClr val="FFBE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4748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Wise</dc:creator>
  <cp:lastModifiedBy>Jason Wise</cp:lastModifiedBy>
  <cp:revision>10</cp:revision>
  <dcterms:created xsi:type="dcterms:W3CDTF">2016-06-27T20:06:30Z</dcterms:created>
  <dcterms:modified xsi:type="dcterms:W3CDTF">2016-06-28T16:01:07Z</dcterms:modified>
</cp:coreProperties>
</file>