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DE3"/>
    <a:srgbClr val="0F2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3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0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7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3FBD-C126-46E9-A512-CA795A45F07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761A-776D-4C57-BF97-37618B68D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71138" y="1118280"/>
            <a:ext cx="5507603" cy="5507603"/>
            <a:chOff x="1350498" y="1427769"/>
            <a:chExt cx="4776083" cy="4776083"/>
          </a:xfrm>
        </p:grpSpPr>
        <p:sp>
          <p:nvSpPr>
            <p:cNvPr id="5" name="Circle: Hollow 4"/>
            <p:cNvSpPr/>
            <p:nvPr/>
          </p:nvSpPr>
          <p:spPr>
            <a:xfrm>
              <a:off x="1350498" y="1427769"/>
              <a:ext cx="4776083" cy="4776083"/>
            </a:xfrm>
            <a:prstGeom prst="donut">
              <a:avLst>
                <a:gd name="adj" fmla="val 15276"/>
              </a:avLst>
            </a:prstGeom>
            <a:solidFill>
              <a:srgbClr val="1A9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4037426" y="1779462"/>
              <a:ext cx="1983545" cy="1779665"/>
            </a:xfrm>
            <a:prstGeom prst="rtTriangle">
              <a:avLst/>
            </a:prstGeom>
            <a:solidFill>
              <a:srgbClr val="1A9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rot="16200000">
              <a:off x="1593118" y="1747861"/>
              <a:ext cx="1779665" cy="1842866"/>
            </a:xfrm>
            <a:prstGeom prst="rtTriangle">
              <a:avLst/>
            </a:prstGeom>
            <a:solidFill>
              <a:srgbClr val="1A9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1624719" y="4108889"/>
              <a:ext cx="1779665" cy="1842866"/>
            </a:xfrm>
            <a:prstGeom prst="rtTriangle">
              <a:avLst/>
            </a:prstGeom>
            <a:solidFill>
              <a:srgbClr val="1A9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4037426" y="4108890"/>
              <a:ext cx="1842867" cy="1842866"/>
            </a:xfrm>
            <a:prstGeom prst="rtTriangle">
              <a:avLst/>
            </a:prstGeom>
            <a:solidFill>
              <a:srgbClr val="1A9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06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Wise</dc:creator>
  <cp:lastModifiedBy>Jason Wise</cp:lastModifiedBy>
  <cp:revision>2</cp:revision>
  <dcterms:created xsi:type="dcterms:W3CDTF">2016-08-11T05:01:57Z</dcterms:created>
  <dcterms:modified xsi:type="dcterms:W3CDTF">2016-08-11T05:04:53Z</dcterms:modified>
</cp:coreProperties>
</file>