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E1E"/>
    <a:srgbClr val="FF001E"/>
    <a:srgbClr val="FF0000"/>
    <a:srgbClr val="FFB400"/>
    <a:srgbClr val="FFAA00"/>
    <a:srgbClr val="1A19D5"/>
    <a:srgbClr val="0000D5"/>
    <a:srgbClr val="323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37EC-03D0-4F52-860A-D57C8983A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33920-CAA1-4C86-A520-63C82CEF2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E7346-35C8-448C-97C6-F6C5027F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5686-C446-46A5-9D10-BB40D297FEB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48ED0-E0C1-471C-9AA5-9A83DCE3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1508D-BC19-41BA-808A-B97832C4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7E16-6C15-4E16-88A7-9C9A6628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3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612A-1A8D-4749-932E-B574FF67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E5E56-94BB-43C4-9144-2F27B9C2A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14135-588B-49D2-97A8-82F54960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5686-C446-46A5-9D10-BB40D297FEB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C6011-B093-417E-938E-37D2715D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F3A48-DBCC-4A0C-9174-3EE0CBDC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7E16-6C15-4E16-88A7-9C9A6628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2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B93C1-D5FC-4082-A77A-5085ACB2D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4019E-69E8-4877-BA60-8B0628FE9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581CE-1565-4AB9-B9FE-738B6A29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5686-C446-46A5-9D10-BB40D297FEB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EFE7D-F478-4857-B946-F89FD4F3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A8A47-CBEC-406D-9E9E-17B4B69B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7E16-6C15-4E16-88A7-9C9A6628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EDFF-195F-488C-B012-77CBE32C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8AB2-0271-4883-A9BF-0A6F6DBD5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B7632-1B3C-497C-AE14-06170AC4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5686-C446-46A5-9D10-BB40D297FEB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6E5B-EEDE-4ED3-AC52-151C96E0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F85E2-8204-4A52-B4CD-3F09A215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7E16-6C15-4E16-88A7-9C9A6628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8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7290-04E9-4A89-8BBD-41459939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547C9-DFE1-4FF0-B3EA-853751261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97F53-8C1B-4FD3-BC2A-E95A21D6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5686-C446-46A5-9D10-BB40D297FEB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1A779-B110-4ACD-BCF9-A7543702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5B229-527F-4E0A-B6C4-436D116D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7E16-6C15-4E16-88A7-9C9A6628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3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863F-19C6-49E6-8156-88EDE422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F1D6-D30B-46CC-8027-2C3768C3A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24E9E-1143-4028-89EF-82ABA3D97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B8E93-6133-42D1-88AB-F31D0D42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5686-C446-46A5-9D10-BB40D297FEB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824BD-DC87-4D02-B75F-211F3790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0C316-9D5C-4E1D-8B52-BBD5E4B3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7E16-6C15-4E16-88A7-9C9A6628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6E1F-A05D-4CCC-9174-8D627AB0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FBAB3-BD41-416B-AA38-89F84699B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1F0F1-4191-46AA-88FB-79533CD10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1A31E-54AC-4B61-9678-6208B77FA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F077D-C3A4-4BE5-95B8-00617CC6C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EA8A5-6E69-44DF-ADAF-4A5972AA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5686-C446-46A5-9D10-BB40D297FEB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77BC1-FD4E-4E41-80AA-EC8055A2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90B85-05B0-4F7F-88F5-D3404BE5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7E16-6C15-4E16-88A7-9C9A6628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EC51-58C6-4542-AB3A-7BECC33A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A10BC-FDDD-4F71-B385-D3ADFFF6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5686-C446-46A5-9D10-BB40D297FEB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E7747-0EED-4730-8D66-2FA2E978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D278C-D71E-4341-BD52-596C0C24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7E16-6C15-4E16-88A7-9C9A6628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BA818-DA6D-49DB-84D2-6659B39E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5686-C446-46A5-9D10-BB40D297FEB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A6FF6-F09C-4A1D-927C-5E90CC65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70217-B50B-4EF8-95F9-AA6B557A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7E16-6C15-4E16-88A7-9C9A6628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6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FE5B-CD51-4AE1-A52A-24B5CF01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D3946-C14E-48D9-8F95-81EF8B88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D1F3A-3B0E-4FA5-B9A1-2A57C4BA6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77305-98B3-40DC-992A-1A8C084C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5686-C446-46A5-9D10-BB40D297FEB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2991E-7707-4A45-9938-3A366560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22937-DF28-4311-B137-106D1353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7E16-6C15-4E16-88A7-9C9A6628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1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0506-7227-4BF8-8104-0E0AF3CC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08995-3F92-486C-8EF8-A88C73E9C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01E2C-C6EA-4A38-B8CC-3191F65A7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95E59-7AC3-465A-AAB0-11D8C0CC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5686-C446-46A5-9D10-BB40D297FEB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3F985-D2A3-4779-8C61-FBC7ADE4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6266C-FD0A-4679-8658-3A260808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7E16-6C15-4E16-88A7-9C9A6628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B66ED-B100-4F13-B377-ABE3C5C5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D15C7-A865-449C-B5AE-E985E8564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31FF4-BFF5-46CA-9C78-AD85CE41E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45686-C446-46A5-9D10-BB40D297FEB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E976A-0C28-4E6F-9747-30B3FFF45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13E7A-8269-4C08-AB6D-698BD7DF8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77E16-6C15-4E16-88A7-9C9A6628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4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FDB1D47-3702-4CCF-99BB-A9934D90EABC}"/>
              </a:ext>
            </a:extLst>
          </p:cNvPr>
          <p:cNvSpPr/>
          <p:nvPr/>
        </p:nvSpPr>
        <p:spPr>
          <a:xfrm>
            <a:off x="3604389" y="902575"/>
            <a:ext cx="2332178" cy="2305878"/>
          </a:xfrm>
          <a:prstGeom prst="triangle">
            <a:avLst/>
          </a:prstGeom>
          <a:solidFill>
            <a:srgbClr val="FF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211111-8D80-4252-80FB-DAF75A8A79CF}"/>
              </a:ext>
            </a:extLst>
          </p:cNvPr>
          <p:cNvSpPr/>
          <p:nvPr/>
        </p:nvSpPr>
        <p:spPr>
          <a:xfrm rot="10800000">
            <a:off x="3604387" y="4149868"/>
            <a:ext cx="2332178" cy="2305878"/>
          </a:xfrm>
          <a:prstGeom prst="triangle">
            <a:avLst/>
          </a:prstGeom>
          <a:solidFill>
            <a:srgbClr val="FF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7E4DDA5E-ADE9-4A5F-A7F4-F987AAB79F2F}"/>
              </a:ext>
            </a:extLst>
          </p:cNvPr>
          <p:cNvSpPr/>
          <p:nvPr/>
        </p:nvSpPr>
        <p:spPr>
          <a:xfrm rot="2700000">
            <a:off x="7050157" y="1431235"/>
            <a:ext cx="3617843" cy="3617843"/>
          </a:xfrm>
          <a:prstGeom prst="plus">
            <a:avLst>
              <a:gd name="adj" fmla="val 407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9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Wise</dc:creator>
  <cp:lastModifiedBy>Justin Wise</cp:lastModifiedBy>
  <cp:revision>3</cp:revision>
  <dcterms:created xsi:type="dcterms:W3CDTF">2017-06-29T05:28:58Z</dcterms:created>
  <dcterms:modified xsi:type="dcterms:W3CDTF">2017-07-01T15:34:49Z</dcterms:modified>
</cp:coreProperties>
</file>