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E943-53D7-4D95-A920-B60D95DB3EE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FF0F-F6F9-42EA-9133-06641B5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0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E943-53D7-4D95-A920-B60D95DB3EE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FF0F-F6F9-42EA-9133-06641B5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8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E943-53D7-4D95-A920-B60D95DB3EE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FF0F-F6F9-42EA-9133-06641B5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4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E943-53D7-4D95-A920-B60D95DB3EE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FF0F-F6F9-42EA-9133-06641B5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E943-53D7-4D95-A920-B60D95DB3EE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FF0F-F6F9-42EA-9133-06641B5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5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E943-53D7-4D95-A920-B60D95DB3EE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FF0F-F6F9-42EA-9133-06641B5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4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E943-53D7-4D95-A920-B60D95DB3EE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FF0F-F6F9-42EA-9133-06641B5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5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E943-53D7-4D95-A920-B60D95DB3EE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FF0F-F6F9-42EA-9133-06641B5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3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E943-53D7-4D95-A920-B60D95DB3EE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FF0F-F6F9-42EA-9133-06641B5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0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E943-53D7-4D95-A920-B60D95DB3EE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FF0F-F6F9-42EA-9133-06641B5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E943-53D7-4D95-A920-B60D95DB3EE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FF0F-F6F9-42EA-9133-06641B5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E943-53D7-4D95-A920-B60D95DB3EE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EFF0F-F6F9-42EA-9133-06641B5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7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712648" y="1512979"/>
            <a:ext cx="4012962" cy="4138373"/>
            <a:chOff x="3712648" y="1512979"/>
            <a:chExt cx="4012962" cy="4138373"/>
          </a:xfrm>
        </p:grpSpPr>
        <p:sp>
          <p:nvSpPr>
            <p:cNvPr id="4" name="Rectangle 3"/>
            <p:cNvSpPr/>
            <p:nvPr/>
          </p:nvSpPr>
          <p:spPr>
            <a:xfrm>
              <a:off x="5050302" y="2905081"/>
              <a:ext cx="1337654" cy="1337654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noFill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12648" y="2905081"/>
              <a:ext cx="1337654" cy="1337654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noFill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87956" y="2905081"/>
              <a:ext cx="1337654" cy="1337654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noFill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50302" y="1567427"/>
              <a:ext cx="1337654" cy="1337654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noFill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50302" y="4259250"/>
              <a:ext cx="1337654" cy="1337654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noFill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80547" y="1567427"/>
              <a:ext cx="1941095" cy="0"/>
            </a:xfrm>
            <a:prstGeom prst="line">
              <a:avLst/>
            </a:prstGeom>
            <a:ln w="76200">
              <a:solidFill>
                <a:srgbClr val="2103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725610" y="2614863"/>
              <a:ext cx="0" cy="1860884"/>
            </a:xfrm>
            <a:prstGeom prst="line">
              <a:avLst/>
            </a:prstGeom>
            <a:ln w="76200">
              <a:solidFill>
                <a:srgbClr val="2103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712648" y="2822576"/>
              <a:ext cx="0" cy="1501774"/>
            </a:xfrm>
            <a:prstGeom prst="line">
              <a:avLst/>
            </a:prstGeom>
            <a:ln w="76200">
              <a:solidFill>
                <a:srgbClr val="2103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780547" y="5596904"/>
              <a:ext cx="1941095" cy="0"/>
            </a:xfrm>
            <a:prstGeom prst="line">
              <a:avLst/>
            </a:prstGeom>
            <a:ln w="76200">
              <a:solidFill>
                <a:srgbClr val="2103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4012870" y="1512979"/>
              <a:ext cx="744114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cap="none" spc="0" dirty="0">
                  <a:ln w="57150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T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379037" y="2850633"/>
              <a:ext cx="744114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cap="none" spc="0" dirty="0">
                  <a:ln w="57150">
                    <a:solidFill>
                      <a:schemeClr val="bg1"/>
                    </a:solidFill>
                    <a:prstDash val="solid"/>
                  </a:ln>
                  <a:solidFill>
                    <a:srgbClr val="210350"/>
                  </a:solidFill>
                  <a:effectLst/>
                </a:rPr>
                <a:t>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84726" y="4204802"/>
              <a:ext cx="744114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cap="none" spc="0" dirty="0">
                  <a:ln w="57150">
                    <a:solidFill>
                      <a:schemeClr val="bg1"/>
                    </a:solidFill>
                    <a:prstDash val="solid"/>
                  </a:ln>
                  <a:effectLst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48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Wise</dc:creator>
  <cp:lastModifiedBy>Jason Wise</cp:lastModifiedBy>
  <cp:revision>3</cp:revision>
  <dcterms:created xsi:type="dcterms:W3CDTF">2016-04-24T04:26:53Z</dcterms:created>
  <dcterms:modified xsi:type="dcterms:W3CDTF">2016-04-24T04:47:21Z</dcterms:modified>
</cp:coreProperties>
</file>