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59" r:id="rId5"/>
    <p:sldId id="263" r:id="rId6"/>
    <p:sldId id="258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D6F"/>
    <a:srgbClr val="FED998"/>
    <a:srgbClr val="DB8BD5"/>
    <a:srgbClr val="008080"/>
    <a:srgbClr val="5DBA00"/>
    <a:srgbClr val="FF6600"/>
    <a:srgbClr val="FF0000"/>
    <a:srgbClr val="AC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2" autoAdjust="0"/>
  </p:normalViewPr>
  <p:slideViewPr>
    <p:cSldViewPr>
      <p:cViewPr varScale="1">
        <p:scale>
          <a:sx n="112" d="100"/>
          <a:sy n="112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3749CB11-7496-E945-938F-950C2CB7C8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59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EFA9A184-12BD-2246-A8CA-44E639D272C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92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7" name="Rectangle 33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0100" y="4762500"/>
            <a:ext cx="7543800" cy="304800"/>
          </a:xfrm>
        </p:spPr>
        <p:txBody>
          <a:bodyPr/>
          <a:lstStyle>
            <a:lvl1pPr>
              <a:defRPr sz="1900" noProof="1">
                <a:solidFill>
                  <a:srgbClr val="FFFFFF"/>
                </a:solidFill>
              </a:defRPr>
            </a:lvl1pPr>
          </a:lstStyle>
          <a:p>
            <a:pPr lvl="0"/>
            <a:r>
              <a:rPr lang="x-none" noProof="1" smtClean="0"/>
              <a:t>Click to edit Master subtitle style</a:t>
            </a:r>
            <a:endParaRPr lang="pt-BR" noProof="1" smtClean="0"/>
          </a:p>
        </p:txBody>
      </p:sp>
      <p:sp>
        <p:nvSpPr>
          <p:cNvPr id="4" name="Rectangle 36" hidden="1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7" hidden="1"/>
          <p:cNvSpPr>
            <a:spLocks noGrp="1" noChangeArrowheads="1"/>
          </p:cNvSpPr>
          <p:nvPr>
            <p:ph type="dt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38" hidden="1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5487F-0387-6841-854E-8CE3A00A665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6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4BA83-6836-AF43-B61E-735C8854BFFE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4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2738" y="565150"/>
            <a:ext cx="2089150" cy="553085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2113" y="565150"/>
            <a:ext cx="6118225" cy="553085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F070A-8DF3-9B4C-BB79-420A409BEDA8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0046A-A4CA-3E40-84C7-4CC5031C793C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83A0F-13EB-E247-8DB8-D5D9F22D96C7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2113" y="1714500"/>
            <a:ext cx="410368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4103688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5643-90D4-C64D-B3C9-6DAC276A80AE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BF9BA-F3DA-004B-811C-C76733A4F7C1}" type="slidenum">
              <a:rPr/>
              <a:pPr/>
              <a:t>‹#›</a:t>
            </a:fld>
            <a:endParaRPr/>
          </a:p>
        </p:txBody>
      </p:sp>
      <p:sp>
        <p:nvSpPr>
          <p:cNvPr id="8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56ED0-02CF-CA4D-B8FF-E38A12B57655}" type="slidenum">
              <a:rPr/>
              <a:pPr/>
              <a:t>‹#›</a:t>
            </a:fld>
            <a:endParaRPr/>
          </a:p>
        </p:txBody>
      </p:sp>
      <p:sp>
        <p:nvSpPr>
          <p:cNvPr id="4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820AA-070D-9641-9FAD-BA0D78C79CA5}" type="slidenum">
              <a:rPr/>
              <a:pPr/>
              <a:t>‹#›</a:t>
            </a:fld>
            <a:endParaRPr/>
          </a:p>
        </p:txBody>
      </p:sp>
      <p:sp>
        <p:nvSpPr>
          <p:cNvPr id="3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6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B9D17-A9BD-1748-A633-5B4F78F789EF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0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6D39-78EE-264D-B24C-8F021B7612D5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9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392113" y="1268413"/>
            <a:ext cx="8359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392113" y="2276475"/>
            <a:ext cx="83597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8578850" y="6661150"/>
            <a:ext cx="317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noProof="1">
                <a:solidFill>
                  <a:schemeClr val="bg1"/>
                </a:solidFill>
              </a:defRPr>
            </a:lvl1pPr>
          </a:lstStyle>
          <a:p>
            <a:fld id="{9ABA8F5C-B7F0-C440-BA92-239C2AB1D9BA}" type="slidenum">
              <a:rPr/>
              <a:pPr/>
              <a:t>‹#›</a:t>
            </a:fld>
            <a:endParaRPr/>
          </a:p>
        </p:txBody>
      </p:sp>
      <p:sp>
        <p:nvSpPr>
          <p:cNvPr id="1065" name="Rectangle 41" hidden="1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8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66" name="Rectangle 42" hidden="1"/>
          <p:cNvSpPr>
            <a:spLocks noGrp="1" noChangeArrowheads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9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11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1168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3pPr>
      <a:lvl4pPr marL="1625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4pPr>
      <a:lvl5pPr marL="20828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5pPr>
      <a:lvl6pPr marL="2540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6pPr>
      <a:lvl7pPr marL="2997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7pPr>
      <a:lvl8pPr marL="3454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8pPr>
      <a:lvl9pPr marL="3911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800100" y="4730750"/>
            <a:ext cx="7543800" cy="18669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ngla MN"/>
                <a:cs typeface="Bangla MN"/>
              </a:rPr>
              <a:t>Market Survey</a:t>
            </a:r>
            <a:endParaRPr lang="en-US" dirty="0">
              <a:solidFill>
                <a:schemeClr val="bg1"/>
              </a:solidFill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2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95536" y="1268760"/>
            <a:ext cx="8359775" cy="914400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Survey</a:t>
            </a:r>
            <a:endParaRPr lang="en-US" sz="2400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84225" y="2348880"/>
            <a:ext cx="8359775" cy="1656184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Period: 06/04/2012 to 06/12/2012</a:t>
            </a:r>
          </a:p>
          <a:p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Tools: </a:t>
            </a:r>
            <a:r>
              <a:rPr lang="en-US" dirty="0" err="1" smtClean="0">
                <a:latin typeface="Bangla MN"/>
                <a:cs typeface="Bangla MN"/>
              </a:rPr>
              <a:t>Linkedin</a:t>
            </a:r>
            <a:r>
              <a:rPr lang="en-US" dirty="0" smtClean="0">
                <a:latin typeface="Bangla MN"/>
                <a:cs typeface="Bangla MN"/>
              </a:rPr>
              <a:t>, Game Forum, Skype, Phone and Email</a:t>
            </a:r>
          </a:p>
          <a:p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Range:  first 17 possible partners/clients</a:t>
            </a:r>
            <a:endParaRPr lang="en-US" dirty="0"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3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Summary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4225" y="2060848"/>
            <a:ext cx="774821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112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0"/>
              </a:defRPr>
            </a:lvl2pPr>
            <a:lvl3pPr marL="11684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ＭＳ Ｐゴシック" charset="0"/>
              </a:defRPr>
            </a:lvl3pPr>
            <a:lvl4pPr marL="16256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0"/>
              </a:defRPr>
            </a:lvl4pPr>
            <a:lvl5pPr marL="20828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0"/>
              </a:defRPr>
            </a:lvl5pPr>
            <a:lvl6pPr marL="25400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6pPr>
            <a:lvl7pPr marL="29972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7pPr>
            <a:lvl8pPr marL="34544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8pPr>
            <a:lvl9pPr marL="39116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Bangla MN"/>
                <a:cs typeface="Bangla MN"/>
              </a:rPr>
              <a:t>Game companies</a:t>
            </a:r>
          </a:p>
          <a:p>
            <a:pPr marL="0" indent="0" algn="just">
              <a:buNone/>
            </a:pPr>
            <a:endParaRPr lang="en-US" dirty="0" smtClean="0">
              <a:latin typeface="Bangla MN"/>
              <a:cs typeface="Bangla MN"/>
            </a:endParaRPr>
          </a:p>
          <a:p>
            <a:pPr marL="0" indent="0" algn="just">
              <a:buNone/>
            </a:pPr>
            <a:r>
              <a:rPr lang="en-US" sz="1600" b="1" dirty="0" err="1" smtClean="0">
                <a:latin typeface="Bangla MN"/>
                <a:cs typeface="Bangla MN"/>
              </a:rPr>
              <a:t>Aquiris</a:t>
            </a:r>
            <a:r>
              <a:rPr lang="en-US" sz="1600" dirty="0" smtClean="0">
                <a:latin typeface="Bangla MN"/>
                <a:cs typeface="Bangla MN"/>
              </a:rPr>
              <a:t> (Porto </a:t>
            </a:r>
            <a:r>
              <a:rPr lang="en-US" sz="1600" dirty="0" err="1" smtClean="0">
                <a:latin typeface="Bangla MN"/>
                <a:cs typeface="Bangla MN"/>
              </a:rPr>
              <a:t>Alegre</a:t>
            </a:r>
            <a:r>
              <a:rPr lang="en-US" sz="1600" dirty="0" smtClean="0">
                <a:latin typeface="Bangla MN"/>
                <a:cs typeface="Bangla MN"/>
              </a:rPr>
              <a:t>/BR), </a:t>
            </a:r>
            <a:r>
              <a:rPr lang="en-US" sz="1600" b="1" dirty="0" err="1" smtClean="0">
                <a:latin typeface="Bangla MN"/>
                <a:cs typeface="Bangla MN"/>
              </a:rPr>
              <a:t>Woorka</a:t>
            </a:r>
            <a:r>
              <a:rPr lang="en-US" sz="1600" dirty="0" smtClean="0">
                <a:latin typeface="Bangla MN"/>
                <a:cs typeface="Bangla MN"/>
              </a:rPr>
              <a:t> (Rio de Janeiro/BR), </a:t>
            </a:r>
            <a:r>
              <a:rPr lang="en-US" sz="1600" b="1" dirty="0" err="1" smtClean="0">
                <a:latin typeface="Bangla MN"/>
                <a:cs typeface="Bangla MN"/>
              </a:rPr>
              <a:t>Decadium</a:t>
            </a:r>
            <a:r>
              <a:rPr lang="en-US" sz="1600" b="1" dirty="0" smtClean="0">
                <a:latin typeface="Bangla MN"/>
                <a:cs typeface="Bangla MN"/>
              </a:rPr>
              <a:t> Studios </a:t>
            </a:r>
            <a:r>
              <a:rPr lang="en-US" sz="1600" dirty="0" smtClean="0">
                <a:latin typeface="Bangla MN"/>
                <a:cs typeface="Bangla MN"/>
              </a:rPr>
              <a:t>(Rio Grande do </a:t>
            </a:r>
            <a:r>
              <a:rPr lang="en-US" sz="1600" dirty="0" err="1" smtClean="0">
                <a:latin typeface="Bangla MN"/>
                <a:cs typeface="Bangla MN"/>
              </a:rPr>
              <a:t>Sul</a:t>
            </a:r>
            <a:r>
              <a:rPr lang="en-US" sz="1600" dirty="0" smtClean="0">
                <a:latin typeface="Bangla MN"/>
                <a:cs typeface="Bangla MN"/>
              </a:rPr>
              <a:t>/BR), </a:t>
            </a:r>
            <a:r>
              <a:rPr lang="en-US" sz="1600" b="1" dirty="0" smtClean="0">
                <a:latin typeface="Bangla MN"/>
                <a:cs typeface="Bangla MN"/>
              </a:rPr>
              <a:t>MDU Games </a:t>
            </a:r>
            <a:r>
              <a:rPr lang="en-US" sz="1600" dirty="0" smtClean="0">
                <a:latin typeface="Bangla MN"/>
                <a:cs typeface="Bangla MN"/>
              </a:rPr>
              <a:t>(Rio de Janeiro/BR), </a:t>
            </a:r>
            <a:r>
              <a:rPr lang="en-US" sz="1600" b="1" dirty="0" err="1" smtClean="0">
                <a:latin typeface="Bangla MN"/>
                <a:cs typeface="Bangla MN"/>
              </a:rPr>
              <a:t>Timepix</a:t>
            </a:r>
            <a:r>
              <a:rPr lang="en-US" sz="1600" b="1" dirty="0" smtClean="0">
                <a:latin typeface="Bangla MN"/>
                <a:cs typeface="Bangla MN"/>
              </a:rPr>
              <a:t> </a:t>
            </a:r>
            <a:r>
              <a:rPr lang="en-US" sz="1600" b="1" dirty="0" err="1" smtClean="0">
                <a:latin typeface="Bangla MN"/>
                <a:cs typeface="Bangla MN"/>
              </a:rPr>
              <a:t>Gamesfera</a:t>
            </a:r>
            <a:r>
              <a:rPr lang="en-US" sz="1600" b="1" dirty="0" smtClean="0">
                <a:latin typeface="Bangla MN"/>
                <a:cs typeface="Bangla MN"/>
              </a:rPr>
              <a:t> </a:t>
            </a:r>
            <a:r>
              <a:rPr lang="en-US" sz="1600" dirty="0" smtClean="0">
                <a:latin typeface="Bangla MN"/>
                <a:cs typeface="Bangla MN"/>
              </a:rPr>
              <a:t>(S</a:t>
            </a:r>
            <a:r>
              <a:rPr lang="en-US" sz="1600" dirty="0" smtClean="0">
                <a:latin typeface="Bangla MN"/>
                <a:cs typeface="Bangla MN"/>
              </a:rPr>
              <a:t>ão Paulo/BR)</a:t>
            </a:r>
            <a:r>
              <a:rPr lang="en-US" sz="1600" dirty="0" smtClean="0">
                <a:latin typeface="Bangla MN"/>
                <a:cs typeface="Bangla MN"/>
              </a:rPr>
              <a:t>, </a:t>
            </a:r>
            <a:r>
              <a:rPr lang="en-US" sz="1600" b="1" dirty="0" smtClean="0">
                <a:latin typeface="Bangla MN"/>
                <a:cs typeface="Bangla MN"/>
              </a:rPr>
              <a:t>Joy Entertainment/</a:t>
            </a:r>
            <a:r>
              <a:rPr lang="en-US" sz="1600" b="1" dirty="0" err="1" smtClean="0">
                <a:latin typeface="Bangla MN"/>
                <a:cs typeface="Bangla MN"/>
              </a:rPr>
              <a:t>Gameloft</a:t>
            </a:r>
            <a:r>
              <a:rPr lang="en-US" sz="1600" b="1" dirty="0" smtClean="0">
                <a:latin typeface="Bangla MN"/>
                <a:cs typeface="Bangla MN"/>
              </a:rPr>
              <a:t> </a:t>
            </a:r>
            <a:r>
              <a:rPr lang="en-US" sz="1600" dirty="0" smtClean="0">
                <a:latin typeface="Bangla MN"/>
                <a:cs typeface="Bangla MN"/>
              </a:rPr>
              <a:t>(Ho Chi Min/Vietnam), </a:t>
            </a:r>
            <a:r>
              <a:rPr lang="en-US" sz="1600" b="1" dirty="0" smtClean="0">
                <a:latin typeface="Bangla MN"/>
                <a:cs typeface="Bangla MN"/>
              </a:rPr>
              <a:t>EA Games</a:t>
            </a:r>
            <a:r>
              <a:rPr lang="en-US" sz="1600" dirty="0" smtClean="0">
                <a:latin typeface="Bangla MN"/>
                <a:cs typeface="Bangla MN"/>
              </a:rPr>
              <a:t> (California/US), </a:t>
            </a:r>
            <a:r>
              <a:rPr lang="en-US" sz="1600" b="1" dirty="0" err="1" smtClean="0">
                <a:latin typeface="Bangla MN"/>
                <a:cs typeface="Bangla MN"/>
              </a:rPr>
              <a:t>Gazeus</a:t>
            </a:r>
            <a:r>
              <a:rPr lang="en-US" sz="1600" b="1" dirty="0" smtClean="0">
                <a:latin typeface="Bangla MN"/>
                <a:cs typeface="Bangla MN"/>
              </a:rPr>
              <a:t> Games </a:t>
            </a:r>
            <a:r>
              <a:rPr lang="en-US" sz="1600" dirty="0" smtClean="0">
                <a:latin typeface="Bangla MN"/>
                <a:cs typeface="Bangla MN"/>
              </a:rPr>
              <a:t>(Rio de Janeiro/BR),  </a:t>
            </a:r>
            <a:r>
              <a:rPr lang="en-US" sz="1600" b="1" dirty="0" smtClean="0">
                <a:latin typeface="Bangla MN"/>
                <a:cs typeface="Bangla MN"/>
              </a:rPr>
              <a:t>Vector 4</a:t>
            </a:r>
            <a:r>
              <a:rPr lang="en-US" sz="1600" dirty="0" smtClean="0">
                <a:latin typeface="Bangla MN"/>
                <a:cs typeface="Bangla MN"/>
              </a:rPr>
              <a:t> (Rio Grande do </a:t>
            </a:r>
            <a:r>
              <a:rPr lang="en-US" sz="1600" dirty="0" err="1" smtClean="0">
                <a:latin typeface="Bangla MN"/>
                <a:cs typeface="Bangla MN"/>
              </a:rPr>
              <a:t>Sul</a:t>
            </a:r>
            <a:r>
              <a:rPr lang="en-US" sz="1600" dirty="0" smtClean="0">
                <a:latin typeface="Bangla MN"/>
                <a:cs typeface="Bangla MN"/>
              </a:rPr>
              <a:t>/BR), </a:t>
            </a:r>
            <a:r>
              <a:rPr lang="en-US" sz="1600" b="1" dirty="0" err="1" smtClean="0">
                <a:latin typeface="Bangla MN"/>
                <a:cs typeface="Bangla MN"/>
              </a:rPr>
              <a:t>deVoid</a:t>
            </a:r>
            <a:r>
              <a:rPr lang="en-US" sz="1600" b="1" dirty="0" smtClean="0">
                <a:latin typeface="Bangla MN"/>
                <a:cs typeface="Bangla MN"/>
              </a:rPr>
              <a:t> Games </a:t>
            </a:r>
            <a:r>
              <a:rPr lang="en-US" sz="1600" dirty="0" smtClean="0">
                <a:latin typeface="Bangla MN"/>
                <a:cs typeface="Bangla MN"/>
              </a:rPr>
              <a:t>(Rio de Janeiro/BR),  </a:t>
            </a:r>
            <a:r>
              <a:rPr lang="en-US" sz="1600" b="1" dirty="0" err="1" smtClean="0">
                <a:latin typeface="Bangla MN"/>
                <a:cs typeface="Bangla MN"/>
              </a:rPr>
              <a:t>Wecode</a:t>
            </a:r>
            <a:r>
              <a:rPr lang="en-US" sz="1600" dirty="0" smtClean="0">
                <a:latin typeface="Bangla MN"/>
                <a:cs typeface="Bangla MN"/>
              </a:rPr>
              <a:t> (Rio de Janeiro/BR), </a:t>
            </a:r>
            <a:r>
              <a:rPr lang="en-US" sz="1600" b="1" dirty="0" err="1" smtClean="0">
                <a:latin typeface="Bangla MN"/>
                <a:cs typeface="Bangla MN"/>
              </a:rPr>
              <a:t>Crazyminds</a:t>
            </a:r>
            <a:r>
              <a:rPr lang="en-US" sz="1600" dirty="0" smtClean="0">
                <a:latin typeface="Bangla MN"/>
                <a:cs typeface="Bangla MN"/>
              </a:rPr>
              <a:t> (</a:t>
            </a:r>
            <a:r>
              <a:rPr lang="en-US" sz="1600" dirty="0" err="1" smtClean="0">
                <a:latin typeface="Bangla MN"/>
                <a:cs typeface="Bangla MN"/>
              </a:rPr>
              <a:t>Florian</a:t>
            </a:r>
            <a:r>
              <a:rPr lang="en-US" sz="1600" dirty="0" err="1" smtClean="0">
                <a:latin typeface="Bangla MN"/>
                <a:cs typeface="Bangla MN"/>
              </a:rPr>
              <a:t>ópolis</a:t>
            </a:r>
            <a:r>
              <a:rPr lang="en-US" sz="1600" dirty="0" smtClean="0">
                <a:latin typeface="Bangla MN"/>
                <a:cs typeface="Bangla MN"/>
              </a:rPr>
              <a:t>/BR).</a:t>
            </a:r>
            <a:endParaRPr lang="en-US" sz="1600" dirty="0" smtClean="0">
              <a:latin typeface="Bangla MN"/>
              <a:cs typeface="Bangla MN"/>
            </a:endParaRPr>
          </a:p>
          <a:p>
            <a:endParaRPr lang="en-US" dirty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Autonomous Game developers</a:t>
            </a:r>
          </a:p>
          <a:p>
            <a:pPr marL="0" indent="0">
              <a:buNone/>
            </a:pPr>
            <a:endParaRPr lang="en-US" dirty="0">
              <a:latin typeface="Bangla MN"/>
              <a:cs typeface="Bangla MN"/>
            </a:endParaRPr>
          </a:p>
          <a:p>
            <a:pPr marL="0" indent="0">
              <a:buNone/>
            </a:pPr>
            <a:r>
              <a:rPr lang="en-US" sz="1400" dirty="0" smtClean="0">
                <a:latin typeface="Bangla MN"/>
                <a:cs typeface="Bangla MN"/>
              </a:rPr>
              <a:t>Pedro </a:t>
            </a:r>
            <a:r>
              <a:rPr lang="en-US" sz="1400" dirty="0" err="1" smtClean="0">
                <a:latin typeface="Bangla MN"/>
                <a:cs typeface="Bangla MN"/>
              </a:rPr>
              <a:t>Boechat</a:t>
            </a:r>
            <a:r>
              <a:rPr lang="en-US" sz="1400" dirty="0" smtClean="0">
                <a:latin typeface="Bangla MN"/>
                <a:cs typeface="Bangla MN"/>
              </a:rPr>
              <a:t>, Marcos Riva </a:t>
            </a:r>
            <a:r>
              <a:rPr lang="en-US" sz="1400" dirty="0" err="1" smtClean="0">
                <a:latin typeface="Bangla MN"/>
                <a:cs typeface="Bangla MN"/>
              </a:rPr>
              <a:t>Suhett</a:t>
            </a:r>
            <a:r>
              <a:rPr lang="en-US" sz="1400" dirty="0" smtClean="0">
                <a:latin typeface="Bangla MN"/>
                <a:cs typeface="Bangla MN"/>
              </a:rPr>
              <a:t>, Rafael Lima da Rocha, Ronaldo Santiago,</a:t>
            </a:r>
          </a:p>
          <a:p>
            <a:pPr marL="0" indent="0">
              <a:buNone/>
            </a:pPr>
            <a:r>
              <a:rPr lang="en-US" sz="1400" dirty="0" smtClean="0">
                <a:latin typeface="Bangla MN"/>
                <a:cs typeface="Bangla MN"/>
              </a:rPr>
              <a:t>Marcelo d Amore </a:t>
            </a:r>
            <a:r>
              <a:rPr lang="en-US" sz="1400" dirty="0" err="1" smtClean="0">
                <a:latin typeface="Bangla MN"/>
                <a:cs typeface="Bangla MN"/>
              </a:rPr>
              <a:t>Ucha</a:t>
            </a:r>
            <a:r>
              <a:rPr lang="en-US" sz="1400" dirty="0" smtClean="0">
                <a:latin typeface="Bangla MN"/>
                <a:cs typeface="Bangla MN"/>
              </a:rPr>
              <a:t>, Diego </a:t>
            </a:r>
            <a:r>
              <a:rPr lang="en-US" sz="1400" dirty="0" err="1" smtClean="0">
                <a:latin typeface="Bangla MN"/>
                <a:cs typeface="Bangla MN"/>
              </a:rPr>
              <a:t>Galizone</a:t>
            </a:r>
            <a:r>
              <a:rPr lang="en-US" sz="1400" dirty="0" smtClean="0">
                <a:latin typeface="Bangla MN"/>
                <a:cs typeface="Bangla MN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37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4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Results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988840"/>
            <a:ext cx="8359775" cy="3888432"/>
          </a:xfrm>
        </p:spPr>
        <p:txBody>
          <a:bodyPr/>
          <a:lstStyle/>
          <a:p>
            <a:r>
              <a:rPr lang="en-US" sz="1800" dirty="0" smtClean="0">
                <a:latin typeface="Bangla MN"/>
                <a:cs typeface="Bangla MN"/>
              </a:rPr>
              <a:t>100% favorable to AI importance</a:t>
            </a:r>
          </a:p>
          <a:p>
            <a:endParaRPr lang="en-US" sz="1800" dirty="0">
              <a:latin typeface="Bangla MN"/>
              <a:cs typeface="Bangla MN"/>
            </a:endParaRPr>
          </a:p>
          <a:p>
            <a:r>
              <a:rPr lang="en-US" sz="1800" dirty="0" smtClean="0">
                <a:latin typeface="Bangla MN"/>
                <a:cs typeface="Bangla MN"/>
              </a:rPr>
              <a:t>99</a:t>
            </a:r>
            <a:r>
              <a:rPr lang="en-US" sz="1800" dirty="0" smtClean="0">
                <a:latin typeface="Bangla MN"/>
                <a:cs typeface="Bangla MN"/>
              </a:rPr>
              <a:t>% favorable to Wisebots solutions</a:t>
            </a:r>
          </a:p>
          <a:p>
            <a:endParaRPr lang="en-US" sz="1800" dirty="0">
              <a:latin typeface="Bangla MN"/>
              <a:cs typeface="Bangla MN"/>
            </a:endParaRPr>
          </a:p>
          <a:p>
            <a:r>
              <a:rPr lang="en-US" sz="1800" i="1" dirty="0" err="1" smtClean="0">
                <a:latin typeface="Bangla MN"/>
                <a:cs typeface="Bangla MN"/>
              </a:rPr>
              <a:t>Gamesfera</a:t>
            </a:r>
            <a:r>
              <a:rPr lang="en-US" sz="1800" dirty="0" smtClean="0">
                <a:latin typeface="Bangla MN"/>
                <a:cs typeface="Bangla MN"/>
              </a:rPr>
              <a:t>: Fully interested in having AI module for its own game engine</a:t>
            </a:r>
          </a:p>
          <a:p>
            <a:endParaRPr lang="en-US" sz="1800" dirty="0">
              <a:latin typeface="Bangla MN"/>
              <a:cs typeface="Bangla MN"/>
            </a:endParaRPr>
          </a:p>
          <a:p>
            <a:r>
              <a:rPr lang="en-US" sz="1800" i="1" dirty="0" err="1" smtClean="0">
                <a:latin typeface="Bangla MN"/>
                <a:cs typeface="Bangla MN"/>
              </a:rPr>
              <a:t>Gameloft</a:t>
            </a:r>
            <a:r>
              <a:rPr lang="en-US" sz="1800" dirty="0" smtClean="0">
                <a:latin typeface="Bangla MN"/>
                <a:cs typeface="Bangla MN"/>
              </a:rPr>
              <a:t>: Large companies have their own AI team</a:t>
            </a:r>
          </a:p>
          <a:p>
            <a:endParaRPr lang="en-US" sz="1800" dirty="0">
              <a:latin typeface="Bangla MN"/>
              <a:cs typeface="Bangla MN"/>
            </a:endParaRPr>
          </a:p>
          <a:p>
            <a:r>
              <a:rPr lang="en-US" sz="1800" i="1" dirty="0" err="1" smtClean="0">
                <a:latin typeface="Bangla MN"/>
                <a:cs typeface="Bangla MN"/>
              </a:rPr>
              <a:t>Gazeus</a:t>
            </a:r>
            <a:r>
              <a:rPr lang="en-US" sz="1800" i="1" dirty="0" smtClean="0">
                <a:latin typeface="Bangla MN"/>
                <a:cs typeface="Bangla MN"/>
              </a:rPr>
              <a:t> Games</a:t>
            </a:r>
            <a:r>
              <a:rPr lang="en-US" sz="1800" dirty="0" smtClean="0">
                <a:latin typeface="Bangla MN"/>
                <a:cs typeface="Bangla MN"/>
              </a:rPr>
              <a:t>: Contracts depend on the size of the company. For them, the first estimative is R$ 20.000 to R$ 50.000 per month</a:t>
            </a:r>
          </a:p>
          <a:p>
            <a:endParaRPr lang="en-US" sz="1800" dirty="0">
              <a:latin typeface="Bangla MN"/>
              <a:cs typeface="Bangla MN"/>
            </a:endParaRPr>
          </a:p>
          <a:p>
            <a:r>
              <a:rPr lang="en-US" sz="1800" dirty="0" smtClean="0">
                <a:latin typeface="Bangla MN"/>
                <a:cs typeface="Bangla MN"/>
              </a:rPr>
              <a:t>All autonomous developers have demonstrated favorable to work our solution in their games</a:t>
            </a:r>
          </a:p>
          <a:p>
            <a:endParaRPr lang="en-US" sz="1800" dirty="0">
              <a:latin typeface="Bangla MN"/>
              <a:cs typeface="Bangla MN"/>
            </a:endParaRPr>
          </a:p>
          <a:p>
            <a:endParaRPr lang="en-US" sz="1800" dirty="0" smtClean="0">
              <a:latin typeface="Bangla MN"/>
              <a:cs typeface="Bangla MN"/>
            </a:endParaRPr>
          </a:p>
          <a:p>
            <a:endParaRPr lang="en-US" sz="1800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5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Contacts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844824"/>
            <a:ext cx="8359775" cy="46085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Julio Dutra (CEO </a:t>
            </a:r>
            <a:r>
              <a:rPr lang="en-US" sz="1600" dirty="0" err="1" smtClean="0">
                <a:latin typeface="Bangla MN"/>
                <a:cs typeface="Bangla MN"/>
              </a:rPr>
              <a:t>CrazyMinds</a:t>
            </a:r>
            <a:r>
              <a:rPr lang="en-US" sz="1600" dirty="0" smtClean="0">
                <a:latin typeface="Bangla MN"/>
                <a:cs typeface="Bangla MN"/>
              </a:rPr>
              <a:t>) – </a:t>
            </a:r>
            <a:r>
              <a:rPr lang="en-US" sz="1200" i="1" dirty="0" err="1" smtClean="0">
                <a:latin typeface="Bangla MN"/>
                <a:cs typeface="Bangla MN"/>
              </a:rPr>
              <a:t>contact@crazyminds.com</a:t>
            </a:r>
            <a:endParaRPr lang="en-US" sz="1200" i="1" dirty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latin typeface="Bangla MN"/>
                <a:cs typeface="Bangla MN"/>
              </a:rPr>
              <a:t>F</a:t>
            </a:r>
            <a:r>
              <a:rPr lang="en-US" sz="1600" dirty="0" err="1" smtClean="0">
                <a:latin typeface="Bangla MN"/>
                <a:cs typeface="Bangla MN"/>
              </a:rPr>
              <a:t>ábio</a:t>
            </a:r>
            <a:r>
              <a:rPr lang="en-US" sz="1600" dirty="0" smtClean="0">
                <a:latin typeface="Bangla MN"/>
                <a:cs typeface="Bangla MN"/>
              </a:rPr>
              <a:t> </a:t>
            </a:r>
            <a:r>
              <a:rPr lang="en-US" sz="1600" dirty="0" err="1" smtClean="0">
                <a:latin typeface="Bangla MN"/>
                <a:cs typeface="Bangla MN"/>
              </a:rPr>
              <a:t>Teles</a:t>
            </a:r>
            <a:r>
              <a:rPr lang="en-US" sz="1600" dirty="0" smtClean="0">
                <a:latin typeface="Bangla MN"/>
                <a:cs typeface="Bangla MN"/>
              </a:rPr>
              <a:t> (CEO </a:t>
            </a:r>
            <a:r>
              <a:rPr lang="en-US" sz="1600" dirty="0" err="1" smtClean="0">
                <a:latin typeface="Bangla MN"/>
                <a:cs typeface="Bangla MN"/>
              </a:rPr>
              <a:t>Wecode</a:t>
            </a:r>
            <a:r>
              <a:rPr lang="en-US" sz="1600" dirty="0" smtClean="0">
                <a:latin typeface="Bangla MN"/>
                <a:cs typeface="Bangla MN"/>
              </a:rPr>
              <a:t>) – </a:t>
            </a:r>
            <a:r>
              <a:rPr lang="en-US" sz="1200" i="1" dirty="0" err="1" smtClean="0">
                <a:latin typeface="Bangla MN"/>
                <a:cs typeface="Bangla MN"/>
              </a:rPr>
              <a:t>selphius@hotmailcom</a:t>
            </a:r>
            <a:endParaRPr lang="en-US" sz="1200" i="1" dirty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latin typeface="Bangla MN"/>
                <a:cs typeface="Bangla MN"/>
              </a:rPr>
              <a:t>Yanko</a:t>
            </a:r>
            <a:r>
              <a:rPr lang="en-US" sz="1600" dirty="0" smtClean="0">
                <a:latin typeface="Bangla MN"/>
                <a:cs typeface="Bangla MN"/>
              </a:rPr>
              <a:t> Oliveira (Director </a:t>
            </a:r>
            <a:r>
              <a:rPr lang="en-US" sz="1600" dirty="0" err="1" smtClean="0">
                <a:latin typeface="Bangla MN"/>
                <a:cs typeface="Bangla MN"/>
              </a:rPr>
              <a:t>deVoid</a:t>
            </a:r>
            <a:r>
              <a:rPr lang="en-US" sz="1600" dirty="0" smtClean="0">
                <a:latin typeface="Bangla MN"/>
                <a:cs typeface="Bangla MN"/>
              </a:rPr>
              <a:t> Games) - </a:t>
            </a:r>
            <a:r>
              <a:rPr lang="en-US" sz="1200" i="1" dirty="0" err="1" smtClean="0">
                <a:latin typeface="Bangla MN"/>
                <a:cs typeface="Bangla MN"/>
              </a:rPr>
              <a:t>linkedin</a:t>
            </a:r>
            <a:endParaRPr lang="en-US" sz="1200" i="1" dirty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latin typeface="Bangla MN"/>
                <a:cs typeface="Bangla MN"/>
              </a:rPr>
              <a:t>Marnei</a:t>
            </a:r>
            <a:r>
              <a:rPr lang="en-US" sz="1600" dirty="0" smtClean="0">
                <a:latin typeface="Bangla MN"/>
                <a:cs typeface="Bangla MN"/>
              </a:rPr>
              <a:t> Cardoso (CEO of Vector4) – </a:t>
            </a:r>
            <a:r>
              <a:rPr lang="en-US" sz="1200" i="1" dirty="0" err="1" smtClean="0">
                <a:latin typeface="Bangla MN"/>
                <a:cs typeface="Bangla MN"/>
              </a:rPr>
              <a:t>the.flywin@gmail.com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latin typeface="Bangla MN"/>
                <a:cs typeface="Bangla MN"/>
              </a:rPr>
              <a:t>Guilherme</a:t>
            </a:r>
            <a:r>
              <a:rPr lang="en-US" sz="1600" dirty="0" smtClean="0">
                <a:latin typeface="Bangla MN"/>
                <a:cs typeface="Bangla MN"/>
              </a:rPr>
              <a:t> Pereira e Oliveira (CEO </a:t>
            </a:r>
            <a:r>
              <a:rPr lang="en-US" sz="1600" dirty="0" err="1" smtClean="0">
                <a:latin typeface="Bangla MN"/>
                <a:cs typeface="Bangla MN"/>
              </a:rPr>
              <a:t>Gazeus</a:t>
            </a:r>
            <a:r>
              <a:rPr lang="en-US" sz="1600" dirty="0" smtClean="0">
                <a:latin typeface="Bangla MN"/>
                <a:cs typeface="Bangla MN"/>
              </a:rPr>
              <a:t>) – </a:t>
            </a:r>
            <a:r>
              <a:rPr lang="en-US" sz="1200" i="1" dirty="0" err="1" smtClean="0">
                <a:latin typeface="Bangla MN"/>
                <a:cs typeface="Bangla MN"/>
              </a:rPr>
              <a:t>gpo@gazeus.com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Pedro </a:t>
            </a:r>
            <a:r>
              <a:rPr lang="en-US" sz="1600" dirty="0" err="1" smtClean="0">
                <a:latin typeface="Bangla MN"/>
                <a:cs typeface="Bangla MN"/>
              </a:rPr>
              <a:t>Boechat</a:t>
            </a:r>
            <a:r>
              <a:rPr lang="en-US" sz="1600" dirty="0" smtClean="0">
                <a:latin typeface="Bangla MN"/>
                <a:cs typeface="Bangla MN"/>
              </a:rPr>
              <a:t> (Autonomous developer) – </a:t>
            </a:r>
            <a:r>
              <a:rPr lang="en-US" sz="1200" i="1" dirty="0" err="1" smtClean="0">
                <a:latin typeface="Bangla MN"/>
                <a:cs typeface="Bangla MN"/>
              </a:rPr>
              <a:t>pboechat@gmail.com</a:t>
            </a:r>
            <a:endParaRPr lang="en-US" sz="1200" i="1" dirty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Carlos </a:t>
            </a:r>
            <a:r>
              <a:rPr lang="en-US" sz="1600" dirty="0" err="1" smtClean="0">
                <a:latin typeface="Bangla MN"/>
                <a:cs typeface="Bangla MN"/>
              </a:rPr>
              <a:t>Estigarribia</a:t>
            </a:r>
            <a:r>
              <a:rPr lang="en-US" sz="1600" dirty="0" smtClean="0">
                <a:latin typeface="Bangla MN"/>
                <a:cs typeface="Bangla MN"/>
              </a:rPr>
              <a:t> (Director EA Games) – </a:t>
            </a:r>
            <a:r>
              <a:rPr lang="en-US" sz="1200" i="1" dirty="0" err="1" smtClean="0">
                <a:latin typeface="Bangla MN"/>
                <a:cs typeface="Bangla MN"/>
              </a:rPr>
              <a:t>estiga@gmail.com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Marcos Riva </a:t>
            </a:r>
            <a:r>
              <a:rPr lang="en-US" sz="1600" dirty="0" err="1" smtClean="0">
                <a:latin typeface="Bangla MN"/>
                <a:cs typeface="Bangla MN"/>
              </a:rPr>
              <a:t>Suhett</a:t>
            </a:r>
            <a:r>
              <a:rPr lang="en-US" sz="1600" dirty="0" smtClean="0">
                <a:latin typeface="Bangla MN"/>
                <a:cs typeface="Bangla MN"/>
              </a:rPr>
              <a:t> (Autonomous developer) – </a:t>
            </a:r>
            <a:r>
              <a:rPr lang="en-US" sz="1200" i="1" dirty="0" err="1" smtClean="0">
                <a:latin typeface="Bangla MN"/>
                <a:cs typeface="Bangla MN"/>
              </a:rPr>
              <a:t>marcosriva@gmail.com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David Ruiz (CO-FOUNDER </a:t>
            </a:r>
            <a:r>
              <a:rPr lang="en-US" sz="1600" dirty="0" err="1" smtClean="0">
                <a:latin typeface="Bangla MN"/>
                <a:cs typeface="Bangla MN"/>
              </a:rPr>
              <a:t>Timepix</a:t>
            </a:r>
            <a:r>
              <a:rPr lang="en-US" sz="1600" dirty="0" smtClean="0">
                <a:latin typeface="Bangla MN"/>
                <a:cs typeface="Bangla MN"/>
              </a:rPr>
              <a:t> </a:t>
            </a:r>
            <a:r>
              <a:rPr lang="en-US" sz="1600" dirty="0" err="1" smtClean="0">
                <a:latin typeface="Bangla MN"/>
                <a:cs typeface="Bangla MN"/>
              </a:rPr>
              <a:t>Gamesfera</a:t>
            </a:r>
            <a:r>
              <a:rPr lang="en-US" sz="1600" dirty="0" smtClean="0">
                <a:latin typeface="Bangla MN"/>
                <a:cs typeface="Bangla MN"/>
              </a:rPr>
              <a:t>) – </a:t>
            </a:r>
            <a:r>
              <a:rPr lang="en-US" sz="1200" i="1" dirty="0" err="1" smtClean="0">
                <a:latin typeface="Bangla MN"/>
                <a:cs typeface="Bangla MN"/>
              </a:rPr>
              <a:t>wupsbr@gmail.com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Rafael Lima da Rocha (Autonomous developer) – </a:t>
            </a:r>
            <a:r>
              <a:rPr lang="en-US" sz="1200" i="1" dirty="0" err="1" smtClean="0">
                <a:latin typeface="Bangla MN"/>
                <a:cs typeface="Bangla MN"/>
              </a:rPr>
              <a:t>rlimadev@gmail.com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Ronaldo Santiago (Autonomous developer) – </a:t>
            </a:r>
            <a:r>
              <a:rPr lang="en-US" sz="1200" i="1" dirty="0" err="1" smtClean="0">
                <a:latin typeface="Bangla MN"/>
                <a:cs typeface="Bangla MN"/>
              </a:rPr>
              <a:t>setzerwolf@gmail.com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Marcelo d Amore </a:t>
            </a:r>
            <a:r>
              <a:rPr lang="en-US" sz="1600" dirty="0" err="1" smtClean="0">
                <a:latin typeface="Bangla MN"/>
                <a:cs typeface="Bangla MN"/>
              </a:rPr>
              <a:t>Ucha</a:t>
            </a:r>
            <a:r>
              <a:rPr lang="en-US" sz="1600" dirty="0" smtClean="0">
                <a:latin typeface="Bangla MN"/>
                <a:cs typeface="Bangla MN"/>
              </a:rPr>
              <a:t> (CEO MDU Games) – </a:t>
            </a:r>
            <a:r>
              <a:rPr lang="en-US" sz="1200" i="1" dirty="0" err="1" smtClean="0">
                <a:latin typeface="Bangla MN"/>
                <a:cs typeface="Bangla MN"/>
              </a:rPr>
              <a:t>damoreucha@gmail.com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latin typeface="Bangla MN"/>
                <a:cs typeface="Bangla MN"/>
              </a:rPr>
              <a:t>Celito</a:t>
            </a:r>
            <a:r>
              <a:rPr lang="en-US" sz="1600" dirty="0" smtClean="0">
                <a:latin typeface="Bangla MN"/>
                <a:cs typeface="Bangla MN"/>
              </a:rPr>
              <a:t> </a:t>
            </a:r>
            <a:r>
              <a:rPr lang="en-US" sz="1600" dirty="0" err="1" smtClean="0">
                <a:latin typeface="Bangla MN"/>
                <a:cs typeface="Bangla MN"/>
              </a:rPr>
              <a:t>Felipeto</a:t>
            </a:r>
            <a:r>
              <a:rPr lang="en-US" sz="1600" dirty="0" smtClean="0">
                <a:latin typeface="Bangla MN"/>
                <a:cs typeface="Bangla MN"/>
              </a:rPr>
              <a:t> (Owner </a:t>
            </a:r>
            <a:r>
              <a:rPr lang="en-US" sz="1600" dirty="0" err="1" smtClean="0">
                <a:latin typeface="Bangla MN"/>
                <a:cs typeface="Bangla MN"/>
              </a:rPr>
              <a:t>Decadium</a:t>
            </a:r>
            <a:r>
              <a:rPr lang="en-US" sz="1600" dirty="0" smtClean="0">
                <a:latin typeface="Bangla MN"/>
                <a:cs typeface="Bangla MN"/>
              </a:rPr>
              <a:t> Studios) – </a:t>
            </a:r>
            <a:r>
              <a:rPr lang="en-US" sz="1200" i="1" dirty="0" err="1" smtClean="0">
                <a:latin typeface="Bangla MN"/>
                <a:cs typeface="Bangla MN"/>
              </a:rPr>
              <a:t>celitofelipetto@gmail.com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Bangla MN"/>
                <a:cs typeface="Bangla MN"/>
              </a:rPr>
              <a:t>Diego </a:t>
            </a:r>
            <a:r>
              <a:rPr lang="en-US" sz="1600" dirty="0" err="1" smtClean="0">
                <a:latin typeface="Bangla MN"/>
                <a:cs typeface="Bangla MN"/>
              </a:rPr>
              <a:t>Galizone</a:t>
            </a:r>
            <a:r>
              <a:rPr lang="en-US" sz="1600" dirty="0" smtClean="0">
                <a:latin typeface="Bangla MN"/>
                <a:cs typeface="Bangla MN"/>
              </a:rPr>
              <a:t> (Game developer </a:t>
            </a:r>
            <a:r>
              <a:rPr lang="en-US" sz="1600" dirty="0" err="1" smtClean="0">
                <a:latin typeface="Bangla MN"/>
                <a:cs typeface="Bangla MN"/>
              </a:rPr>
              <a:t>Woorka</a:t>
            </a:r>
            <a:r>
              <a:rPr lang="en-US" sz="1600" dirty="0" smtClean="0">
                <a:latin typeface="Bangla MN"/>
                <a:cs typeface="Bangla MN"/>
              </a:rPr>
              <a:t>) –</a:t>
            </a:r>
            <a:r>
              <a:rPr lang="en-US" sz="1200" i="1" dirty="0" smtClean="0">
                <a:latin typeface="Bangla MN"/>
                <a:cs typeface="Bangla MN"/>
              </a:rPr>
              <a:t> </a:t>
            </a:r>
            <a:r>
              <a:rPr lang="en-US" sz="1200" i="1" dirty="0" err="1" smtClean="0">
                <a:latin typeface="Bangla MN"/>
                <a:cs typeface="Bangla MN"/>
              </a:rPr>
              <a:t>diegoitapira@gmail.com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latin typeface="Bangla MN"/>
                <a:cs typeface="Bangla MN"/>
              </a:rPr>
              <a:t>Sandro</a:t>
            </a:r>
            <a:r>
              <a:rPr lang="en-US" sz="1600" dirty="0" smtClean="0">
                <a:latin typeface="Bangla MN"/>
                <a:cs typeface="Bangla MN"/>
              </a:rPr>
              <a:t> </a:t>
            </a:r>
            <a:r>
              <a:rPr lang="en-US" sz="1600" dirty="0" err="1" smtClean="0">
                <a:latin typeface="Bangla MN"/>
                <a:cs typeface="Bangla MN"/>
              </a:rPr>
              <a:t>Manfredini</a:t>
            </a:r>
            <a:r>
              <a:rPr lang="en-US" sz="1600" dirty="0" smtClean="0">
                <a:latin typeface="Bangla MN"/>
                <a:cs typeface="Bangla MN"/>
              </a:rPr>
              <a:t> (Director </a:t>
            </a:r>
            <a:r>
              <a:rPr lang="en-US" sz="1600" dirty="0" err="1" smtClean="0">
                <a:latin typeface="Bangla MN"/>
                <a:cs typeface="Bangla MN"/>
              </a:rPr>
              <a:t>Aquiris</a:t>
            </a:r>
            <a:r>
              <a:rPr lang="en-US" sz="1600" dirty="0" smtClean="0">
                <a:latin typeface="Bangla MN"/>
                <a:cs typeface="Bangla MN"/>
              </a:rPr>
              <a:t>) – </a:t>
            </a:r>
            <a:r>
              <a:rPr lang="en-US" sz="1200" i="1" dirty="0" err="1" smtClean="0">
                <a:latin typeface="Bangla MN"/>
                <a:cs typeface="Bangla MN"/>
              </a:rPr>
              <a:t>manfredini@aquiris.com.br</a:t>
            </a:r>
            <a:endParaRPr lang="en-US" sz="1200" i="1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endParaRPr lang="en-US" sz="1600" dirty="0" smtClean="0">
              <a:latin typeface="Bangla MN"/>
              <a:cs typeface="Bangla MN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Bangla MN"/>
              <a:cs typeface="Bangla MN"/>
            </a:endParaRPr>
          </a:p>
          <a:p>
            <a:endParaRPr lang="en-US" sz="1400" dirty="0" smtClean="0">
              <a:latin typeface="Bangla MN"/>
              <a:cs typeface="Bangla MN"/>
            </a:endParaRPr>
          </a:p>
          <a:p>
            <a:endParaRPr lang="en-US" sz="1400" dirty="0">
              <a:latin typeface="Bangla MN"/>
              <a:cs typeface="Bangla MN"/>
            </a:endParaRPr>
          </a:p>
          <a:p>
            <a:endParaRPr lang="en-US" sz="1800" dirty="0" smtClean="0">
              <a:latin typeface="Bangla MN"/>
              <a:cs typeface="Bangla MN"/>
            </a:endParaRPr>
          </a:p>
          <a:p>
            <a:endParaRPr lang="en-US" sz="1800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05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aixaDeTexto 2"/>
          <p:cNvSpPr txBox="1">
            <a:spLocks noChangeArrowheads="1"/>
          </p:cNvSpPr>
          <p:nvPr/>
        </p:nvSpPr>
        <p:spPr bwMode="auto">
          <a:xfrm>
            <a:off x="4067175" y="4211638"/>
            <a:ext cx="100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pt-BR" sz="1200" b="1" dirty="0" err="1" smtClean="0">
                <a:solidFill>
                  <a:srgbClr val="00B0F0"/>
                </a:solidFill>
              </a:rPr>
              <a:t>End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TEXT BOX 4_SHAPECLASSPROTECTIONTYPE" val="47"/>
  <p:tag name="TEXT BOX 5_SHAPECLASSPROTECTIONTYPE" val="47"/>
  <p:tag name="TEXT BOX 6_SHAPECLASSPROTECTIONTYPE" val="47"/>
  <p:tag name="TEXT BOX 7_SHAPECLASSPROTECTIONTYPE" val="47"/>
  <p:tag name="RECTANGLE 2_SHAPECLASSPROTECTIONTYPE" val="0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" val="-2;-2;-2;-2;TitleSlideTitleFontColor"/>
  <p:tag name="COLORSETCLASSNAME" val="ColorSet1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TitleOnTitleSlide"/>
  <p:tag name="SHAPECLASSPROTECTIONTYP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PICTURE 2_SHAPECLASSPROTECTIONTYPE" val="31"/>
  <p:tag name="PICTURE 3_SHAPECLASSPROTECTIONTYPE" val="31"/>
  <p:tag name="SHAPESETGROUPCLASSNAME" val="ShapeSetGroup2"/>
  <p:tag name="SHAPESETCLASSNAME" val="ENDSLID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heme/theme1.xml><?xml version="1.0" encoding="utf-8"?>
<a:theme xmlns:a="http://schemas.openxmlformats.org/drawingml/2006/main" name="Ap. Wisebots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C1E3EB"/>
      </a:accent1>
      <a:accent2>
        <a:srgbClr val="69C3DA"/>
      </a:accent2>
      <a:accent3>
        <a:srgbClr val="FFFFFF"/>
      </a:accent3>
      <a:accent4>
        <a:srgbClr val="000000"/>
      </a:accent4>
      <a:accent5>
        <a:srgbClr val="DDEFF3"/>
      </a:accent5>
      <a:accent6>
        <a:srgbClr val="5EB0C5"/>
      </a:accent6>
      <a:hlink>
        <a:srgbClr val="FFBB57"/>
      </a:hlink>
      <a:folHlink>
        <a:srgbClr val="005AFF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C1E3EB"/>
        </a:accent1>
        <a:accent2>
          <a:srgbClr val="69C3DA"/>
        </a:accent2>
        <a:accent3>
          <a:srgbClr val="FFFFFF"/>
        </a:accent3>
        <a:accent4>
          <a:srgbClr val="000000"/>
        </a:accent4>
        <a:accent5>
          <a:srgbClr val="DDEFF3"/>
        </a:accent5>
        <a:accent6>
          <a:srgbClr val="5EB0C5"/>
        </a:accent6>
        <a:hlink>
          <a:srgbClr val="FFBB57"/>
        </a:hlink>
        <a:folHlink>
          <a:srgbClr val="005A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Ap. Wisebots.pot</Template>
  <TotalTime>227</TotalTime>
  <Words>424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Ap. Wisebots</vt:lpstr>
      <vt:lpstr>Market Survey</vt:lpstr>
      <vt:lpstr>Survey</vt:lpstr>
      <vt:lpstr>Summary</vt:lpstr>
      <vt:lpstr>Results</vt:lpstr>
      <vt:lpstr>Contacts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Adriano Brito</cp:lastModifiedBy>
  <cp:revision>25</cp:revision>
  <dcterms:created xsi:type="dcterms:W3CDTF">2012-06-08T17:36:46Z</dcterms:created>
  <dcterms:modified xsi:type="dcterms:W3CDTF">2012-06-12T21:18:47Z</dcterms:modified>
</cp:coreProperties>
</file>