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9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D661-1836-44F7-8FAF-35E8F866ECD3}" type="datetime1">
              <a:rPr lang="en-US" smtClean="0"/>
              <a:pPr/>
              <a:t>01/06/12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71CE-B899-4B2B-848D-9F12F0C901B6}" type="datetimeFigureOut">
              <a:rPr lang="en-US" smtClean="0"/>
              <a:t>01/06/12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606D-E5C4-4C2F-8241-EC2663EF1C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F1CA-F464-4B29-B867-EAF8A9B936E3}" type="datetime1">
              <a:rPr lang="en-US" smtClean="0"/>
              <a:pPr/>
              <a:t>01/06/12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01/06/12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B827-F132-4DF6-9FB9-4035A4C798EF}" type="datetime1">
              <a:rPr lang="en-US" smtClean="0"/>
              <a:pPr/>
              <a:t>01/06/12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A601-7D32-4ED7-AD1A-974B6DDBDCDC}" type="datetime1">
              <a:rPr lang="en-US" smtClean="0"/>
              <a:pPr/>
              <a:t>01/06/12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7B41-4A0C-4639-A132-E5C8F99A4BE8}" type="datetime1">
              <a:rPr lang="en-US" smtClean="0"/>
              <a:pPr/>
              <a:t>01/06/12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67FD-6084-4075-993E-77EC8038773F}" type="datetime1">
              <a:rPr lang="en-US" smtClean="0"/>
              <a:pPr/>
              <a:t>01/06/12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8B47-74BA-4873-ADAE-EB0120124E83}" type="datetime1">
              <a:rPr lang="en-US" smtClean="0"/>
              <a:pPr/>
              <a:t>01/06/12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52C1-9A39-494C-9977-BBEFAB872C1F}" type="datetime1">
              <a:rPr lang="en-US" smtClean="0"/>
              <a:pPr/>
              <a:t>01/06/12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ACE2-EA00-4376-9A66-47ABB8B02CF5}" type="datetime1">
              <a:rPr lang="en-US" smtClean="0"/>
              <a:pPr/>
              <a:t>01/06/12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A47DADC-55EA-4839-91C8-5BCC0EC06F5C}" type="datetime1">
              <a:rPr lang="en-US" smtClean="0"/>
              <a:pPr/>
              <a:t>01/06/12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2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Proposta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 descr="wisebot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12" y="5248838"/>
            <a:ext cx="4941523" cy="117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026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80538"/>
            <a:ext cx="7315200" cy="1154097"/>
          </a:xfrm>
        </p:spPr>
        <p:txBody>
          <a:bodyPr/>
          <a:lstStyle/>
          <a:p>
            <a:r>
              <a:rPr lang="en-US" dirty="0" err="1" smtClean="0"/>
              <a:t>Homologa</a:t>
            </a:r>
            <a:r>
              <a:rPr lang="en-US" dirty="0" err="1" smtClean="0"/>
              <a:t>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99470"/>
            <a:ext cx="7315200" cy="4574725"/>
          </a:xfrm>
        </p:spPr>
        <p:txBody>
          <a:bodyPr/>
          <a:lstStyle/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 err="1" smtClean="0"/>
              <a:t>Nossa</a:t>
            </a:r>
            <a:r>
              <a:rPr lang="en-US" dirty="0" smtClean="0"/>
              <a:t> </a:t>
            </a:r>
            <a:r>
              <a:rPr lang="en-US" dirty="0" err="1" smtClean="0"/>
              <a:t>solução</a:t>
            </a:r>
            <a:r>
              <a:rPr lang="en-US" dirty="0" smtClean="0"/>
              <a:t> </a:t>
            </a:r>
            <a:r>
              <a:rPr lang="en-US" dirty="0" err="1" smtClean="0"/>
              <a:t>já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homologada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viável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grandes</a:t>
            </a:r>
            <a:r>
              <a:rPr lang="en-US" dirty="0" smtClean="0"/>
              <a:t> </a:t>
            </a:r>
            <a:r>
              <a:rPr lang="en-US" dirty="0" err="1" smtClean="0"/>
              <a:t>doutores</a:t>
            </a:r>
            <a:r>
              <a:rPr lang="en-US" dirty="0" smtClean="0"/>
              <a:t> e </a:t>
            </a:r>
            <a:r>
              <a:rPr lang="en-US" dirty="0" err="1" smtClean="0"/>
              <a:t>orientadores</a:t>
            </a:r>
            <a:r>
              <a:rPr lang="en-US" dirty="0" smtClean="0"/>
              <a:t> da </a:t>
            </a:r>
            <a:r>
              <a:rPr lang="en-US" dirty="0" err="1" smtClean="0"/>
              <a:t>solução</a:t>
            </a:r>
            <a:r>
              <a:rPr lang="en-US" dirty="0" smtClean="0"/>
              <a:t> da PUC-Rio.</a:t>
            </a:r>
          </a:p>
          <a:p>
            <a:r>
              <a:rPr lang="en-US" dirty="0" err="1" smtClean="0"/>
              <a:t>Temos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conselheiros</a:t>
            </a:r>
            <a:r>
              <a:rPr lang="en-US" dirty="0" smtClean="0"/>
              <a:t> </a:t>
            </a:r>
            <a:r>
              <a:rPr lang="en-US" dirty="0" err="1" smtClean="0"/>
              <a:t>acadêmicos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melhores</a:t>
            </a:r>
            <a:r>
              <a:rPr lang="en-US" dirty="0" smtClean="0"/>
              <a:t> </a:t>
            </a:r>
            <a:r>
              <a:rPr lang="en-US" dirty="0" err="1" smtClean="0"/>
              <a:t>profissionais</a:t>
            </a:r>
            <a:r>
              <a:rPr lang="en-US" dirty="0" smtClean="0"/>
              <a:t> de machine learning do </a:t>
            </a:r>
            <a:r>
              <a:rPr lang="en-US" dirty="0" err="1" smtClean="0"/>
              <a:t>Brasil</a:t>
            </a:r>
            <a:r>
              <a:rPr lang="en-US" dirty="0" smtClean="0"/>
              <a:t>,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hoje</a:t>
            </a:r>
            <a:r>
              <a:rPr lang="en-US" dirty="0" smtClean="0"/>
              <a:t> </a:t>
            </a:r>
            <a:r>
              <a:rPr lang="en-US" dirty="0" err="1" smtClean="0"/>
              <a:t>mentoram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PUC-Rio.</a:t>
            </a:r>
          </a:p>
          <a:p>
            <a:r>
              <a:rPr lang="en-US" dirty="0" err="1" smtClean="0"/>
              <a:t>Empresas</a:t>
            </a:r>
            <a:r>
              <a:rPr lang="en-US" dirty="0" smtClean="0"/>
              <a:t> de </a:t>
            </a:r>
            <a:r>
              <a:rPr lang="en-US" dirty="0" err="1" smtClean="0"/>
              <a:t>jogos</a:t>
            </a:r>
            <a:r>
              <a:rPr lang="en-US" dirty="0" smtClean="0"/>
              <a:t> </a:t>
            </a:r>
            <a:r>
              <a:rPr lang="en-US" dirty="0" err="1" smtClean="0"/>
              <a:t>já</a:t>
            </a:r>
            <a:r>
              <a:rPr lang="en-US" dirty="0" smtClean="0"/>
              <a:t> </a:t>
            </a:r>
            <a:r>
              <a:rPr lang="en-US" dirty="0" err="1" smtClean="0"/>
              <a:t>esboçaram</a:t>
            </a:r>
            <a:r>
              <a:rPr lang="en-US" dirty="0" smtClean="0"/>
              <a:t> </a:t>
            </a:r>
            <a:r>
              <a:rPr lang="en-US" dirty="0" err="1" smtClean="0"/>
              <a:t>interesse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solução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  <p:pic>
        <p:nvPicPr>
          <p:cNvPr id="4" name="Picture 3" descr="wisebot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1" y="5265790"/>
            <a:ext cx="4941523" cy="117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271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80538"/>
            <a:ext cx="7315200" cy="1154097"/>
          </a:xfrm>
        </p:spPr>
        <p:txBody>
          <a:bodyPr/>
          <a:lstStyle/>
          <a:p>
            <a:r>
              <a:rPr lang="en-US" dirty="0" err="1" smtClean="0"/>
              <a:t>Pr</a:t>
            </a:r>
            <a:r>
              <a:rPr lang="en-US" dirty="0" err="1" smtClean="0"/>
              <a:t>óximos</a:t>
            </a:r>
            <a:r>
              <a:rPr lang="en-US" dirty="0" smtClean="0"/>
              <a:t> </a:t>
            </a:r>
            <a:r>
              <a:rPr lang="en-US" dirty="0" err="1" smtClean="0"/>
              <a:t>passos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99470"/>
            <a:ext cx="7315200" cy="4574725"/>
          </a:xfrm>
        </p:spPr>
        <p:txBody>
          <a:bodyPr/>
          <a:lstStyle/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 err="1" smtClean="0"/>
              <a:t>Formar</a:t>
            </a:r>
            <a:r>
              <a:rPr lang="en-US" dirty="0" smtClean="0"/>
              <a:t> </a:t>
            </a:r>
            <a:r>
              <a:rPr lang="en-US" dirty="0" err="1" smtClean="0"/>
              <a:t>parceria</a:t>
            </a:r>
            <a:r>
              <a:rPr lang="en-US" dirty="0" smtClean="0"/>
              <a:t> com a Venture One</a:t>
            </a:r>
          </a:p>
          <a:p>
            <a:r>
              <a:rPr lang="en-US" dirty="0" err="1" smtClean="0"/>
              <a:t>Tornar</a:t>
            </a:r>
            <a:r>
              <a:rPr lang="en-US" dirty="0" smtClean="0"/>
              <a:t> a </a:t>
            </a:r>
            <a:r>
              <a:rPr lang="en-US" dirty="0" err="1" smtClean="0"/>
              <a:t>empresa</a:t>
            </a:r>
            <a:r>
              <a:rPr lang="en-US" dirty="0" smtClean="0"/>
              <a:t> real</a:t>
            </a:r>
          </a:p>
          <a:p>
            <a:r>
              <a:rPr lang="en-US" dirty="0" err="1" smtClean="0"/>
              <a:t>Conseguir</a:t>
            </a:r>
            <a:r>
              <a:rPr lang="en-US" dirty="0" smtClean="0"/>
              <a:t> </a:t>
            </a:r>
            <a:r>
              <a:rPr lang="en-US" dirty="0" err="1" smtClean="0"/>
              <a:t>investimento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decolagem</a:t>
            </a:r>
            <a:r>
              <a:rPr lang="en-US" dirty="0" smtClean="0"/>
              <a:t> e </a:t>
            </a:r>
            <a:r>
              <a:rPr lang="en-US" dirty="0" err="1" smtClean="0"/>
              <a:t>ganhar</a:t>
            </a:r>
            <a:r>
              <a:rPr lang="en-US" dirty="0" smtClean="0"/>
              <a:t> </a:t>
            </a:r>
            <a:r>
              <a:rPr lang="en-US" dirty="0" err="1" smtClean="0"/>
              <a:t>fôlego</a:t>
            </a:r>
            <a:endParaRPr lang="en-US" dirty="0" smtClean="0"/>
          </a:p>
          <a:p>
            <a:r>
              <a:rPr lang="en-US" dirty="0" err="1" smtClean="0"/>
              <a:t>Criar</a:t>
            </a:r>
            <a:r>
              <a:rPr lang="en-US" dirty="0" smtClean="0"/>
              <a:t> </a:t>
            </a:r>
            <a:r>
              <a:rPr lang="en-US" dirty="0" err="1" smtClean="0"/>
              <a:t>planejamento</a:t>
            </a:r>
            <a:r>
              <a:rPr lang="en-US" dirty="0" smtClean="0"/>
              <a:t> de </a:t>
            </a:r>
            <a:r>
              <a:rPr lang="en-US" dirty="0" err="1" smtClean="0"/>
              <a:t>entregas</a:t>
            </a:r>
            <a:r>
              <a:rPr lang="en-US" dirty="0" smtClean="0"/>
              <a:t> (</a:t>
            </a:r>
            <a:r>
              <a:rPr lang="en-US" dirty="0" err="1" smtClean="0"/>
              <a:t>desenvolvimento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Montar</a:t>
            </a:r>
            <a:r>
              <a:rPr lang="en-US" dirty="0" smtClean="0"/>
              <a:t> um </a:t>
            </a:r>
            <a:r>
              <a:rPr lang="en-US" dirty="0" err="1" smtClean="0"/>
              <a:t>plano</a:t>
            </a:r>
            <a:r>
              <a:rPr lang="en-US" dirty="0" smtClean="0"/>
              <a:t> de </a:t>
            </a:r>
            <a:r>
              <a:rPr lang="en-US" dirty="0" err="1" smtClean="0"/>
              <a:t>negócios</a:t>
            </a:r>
            <a:r>
              <a:rPr lang="en-US" dirty="0" smtClean="0"/>
              <a:t> e </a:t>
            </a:r>
            <a:r>
              <a:rPr lang="en-US" dirty="0" err="1" smtClean="0"/>
              <a:t>atacá</a:t>
            </a:r>
            <a:r>
              <a:rPr lang="en-US" dirty="0" smtClean="0"/>
              <a:t>-lo </a:t>
            </a:r>
            <a:r>
              <a:rPr lang="en-US" dirty="0" err="1" smtClean="0"/>
              <a:t>firmemente</a:t>
            </a:r>
            <a:endParaRPr lang="en-US" dirty="0" smtClean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 smtClean="0"/>
              <a:t>Site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construção</a:t>
            </a:r>
            <a:r>
              <a:rPr lang="en-US" dirty="0" smtClean="0"/>
              <a:t>: http://</a:t>
            </a:r>
            <a:r>
              <a:rPr lang="en-US" dirty="0" err="1" smtClean="0"/>
              <a:t>homolog.wisebots.com</a:t>
            </a:r>
            <a:endParaRPr lang="en-US" dirty="0" smtClean="0"/>
          </a:p>
        </p:txBody>
      </p:sp>
      <p:pic>
        <p:nvPicPr>
          <p:cNvPr id="4" name="Picture 3" descr="wisebot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1" y="5265790"/>
            <a:ext cx="4941523" cy="117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899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80538"/>
            <a:ext cx="7315200" cy="1154097"/>
          </a:xfrm>
        </p:spPr>
        <p:txBody>
          <a:bodyPr/>
          <a:lstStyle/>
          <a:p>
            <a:r>
              <a:rPr lang="en-US" dirty="0" err="1" smtClean="0"/>
              <a:t>Fundador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34635"/>
            <a:ext cx="7315200" cy="4574725"/>
          </a:xfrm>
        </p:spPr>
        <p:txBody>
          <a:bodyPr/>
          <a:lstStyle/>
          <a:p>
            <a:pPr marL="45720" indent="0">
              <a:buNone/>
            </a:pPr>
            <a:r>
              <a:rPr lang="en-US" sz="2400" dirty="0" smtClean="0"/>
              <a:t>Adriano </a:t>
            </a:r>
            <a:r>
              <a:rPr lang="en-US" sz="2400" dirty="0" err="1" smtClean="0"/>
              <a:t>Brito</a:t>
            </a:r>
            <a:r>
              <a:rPr lang="en-US" sz="2400" dirty="0" smtClean="0"/>
              <a:t>, 33 </a:t>
            </a:r>
            <a:r>
              <a:rPr lang="en-US" sz="2400" dirty="0" err="1" smtClean="0"/>
              <a:t>anos</a:t>
            </a:r>
            <a:endParaRPr lang="en-US" sz="2400" dirty="0" smtClean="0"/>
          </a:p>
          <a:p>
            <a:pPr marL="45720" indent="0">
              <a:buNone/>
            </a:pPr>
            <a:endParaRPr lang="en-US" sz="2400" dirty="0" smtClean="0"/>
          </a:p>
          <a:p>
            <a:r>
              <a:rPr lang="en-US" dirty="0" err="1" smtClean="0"/>
              <a:t>Graduado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Ci</a:t>
            </a:r>
            <a:r>
              <a:rPr lang="en-US" dirty="0" err="1" smtClean="0"/>
              <a:t>ência</a:t>
            </a:r>
            <a:r>
              <a:rPr lang="en-US" dirty="0" smtClean="0"/>
              <a:t> da </a:t>
            </a:r>
            <a:r>
              <a:rPr lang="en-US" dirty="0" err="1" smtClean="0"/>
              <a:t>Computação</a:t>
            </a:r>
            <a:r>
              <a:rPr lang="en-US" dirty="0" smtClean="0"/>
              <a:t> </a:t>
            </a:r>
            <a:r>
              <a:rPr lang="en-US" dirty="0" err="1" smtClean="0"/>
              <a:t>pela</a:t>
            </a:r>
            <a:r>
              <a:rPr lang="en-US" dirty="0" smtClean="0"/>
              <a:t> UFRJ, 2002</a:t>
            </a:r>
          </a:p>
          <a:p>
            <a:r>
              <a:rPr lang="en-US" dirty="0" err="1" smtClean="0"/>
              <a:t>Mestre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Ciência</a:t>
            </a:r>
            <a:r>
              <a:rPr lang="en-US" dirty="0" smtClean="0"/>
              <a:t> da </a:t>
            </a:r>
            <a:r>
              <a:rPr lang="en-US" dirty="0" err="1" smtClean="0"/>
              <a:t>Computação</a:t>
            </a:r>
            <a:r>
              <a:rPr lang="en-US" dirty="0" smtClean="0"/>
              <a:t> </a:t>
            </a:r>
            <a:r>
              <a:rPr lang="en-US" dirty="0" err="1" smtClean="0"/>
              <a:t>pela</a:t>
            </a:r>
            <a:r>
              <a:rPr lang="en-US" dirty="0" smtClean="0"/>
              <a:t> PUC-Rio, 2012</a:t>
            </a:r>
          </a:p>
          <a:p>
            <a:r>
              <a:rPr lang="en-US" dirty="0" err="1" smtClean="0"/>
              <a:t>Experiência</a:t>
            </a:r>
            <a:r>
              <a:rPr lang="en-US" dirty="0" smtClean="0"/>
              <a:t> de 12 </a:t>
            </a:r>
            <a:r>
              <a:rPr lang="en-US" dirty="0" err="1" smtClean="0"/>
              <a:t>anos</a:t>
            </a:r>
            <a:r>
              <a:rPr lang="en-US" dirty="0" smtClean="0"/>
              <a:t> no </a:t>
            </a:r>
            <a:r>
              <a:rPr lang="en-US" dirty="0" err="1" smtClean="0"/>
              <a:t>desenvolvimento</a:t>
            </a:r>
            <a:r>
              <a:rPr lang="en-US" dirty="0" smtClean="0"/>
              <a:t> de </a:t>
            </a:r>
            <a:r>
              <a:rPr lang="en-US" dirty="0" err="1" smtClean="0"/>
              <a:t>sistemas</a:t>
            </a:r>
            <a:endParaRPr lang="en-US" dirty="0" smtClean="0"/>
          </a:p>
          <a:p>
            <a:r>
              <a:rPr lang="en-US" dirty="0" err="1" smtClean="0"/>
              <a:t>Especialista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Inteligência</a:t>
            </a:r>
            <a:r>
              <a:rPr lang="en-US" dirty="0" smtClean="0"/>
              <a:t> Artificial e Machine Learning, 2002</a:t>
            </a:r>
          </a:p>
          <a:p>
            <a:r>
              <a:rPr lang="en-US" dirty="0" err="1" smtClean="0"/>
              <a:t>Espírito</a:t>
            </a:r>
            <a:r>
              <a:rPr lang="en-US" dirty="0" smtClean="0"/>
              <a:t> </a:t>
            </a:r>
            <a:r>
              <a:rPr lang="en-US" dirty="0" err="1" smtClean="0"/>
              <a:t>empreendedor</a:t>
            </a:r>
            <a:r>
              <a:rPr lang="en-US" dirty="0" smtClean="0"/>
              <a:t>, </a:t>
            </a:r>
            <a:r>
              <a:rPr lang="en-US" dirty="0" err="1" smtClean="0"/>
              <a:t>inovador</a:t>
            </a:r>
            <a:r>
              <a:rPr lang="en-US" dirty="0" smtClean="0"/>
              <a:t>, </a:t>
            </a:r>
            <a:r>
              <a:rPr lang="en-US" dirty="0" err="1" smtClean="0"/>
              <a:t>pró-ativo</a:t>
            </a:r>
            <a:r>
              <a:rPr lang="en-US" dirty="0" smtClean="0"/>
              <a:t>, </a:t>
            </a:r>
            <a:r>
              <a:rPr lang="en-US" dirty="0" err="1" smtClean="0"/>
              <a:t>visionário</a:t>
            </a:r>
            <a:r>
              <a:rPr lang="en-US" dirty="0" smtClean="0"/>
              <a:t> e </a:t>
            </a:r>
            <a:r>
              <a:rPr lang="en-US" dirty="0" err="1" smtClean="0"/>
              <a:t>determinado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wisebot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1" y="5265790"/>
            <a:ext cx="4941523" cy="117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980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80538"/>
            <a:ext cx="7315200" cy="1154097"/>
          </a:xfrm>
        </p:spPr>
        <p:txBody>
          <a:bodyPr/>
          <a:lstStyle/>
          <a:p>
            <a:r>
              <a:rPr lang="en-US" dirty="0" err="1" smtClean="0"/>
              <a:t>Valores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34635"/>
            <a:ext cx="7315200" cy="457472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Comprometimento</a:t>
            </a:r>
            <a:endParaRPr lang="en-US" dirty="0" smtClean="0"/>
          </a:p>
          <a:p>
            <a:r>
              <a:rPr lang="en-US" dirty="0" err="1" smtClean="0"/>
              <a:t>Objetividade</a:t>
            </a:r>
            <a:endParaRPr lang="en-US" dirty="0" smtClean="0"/>
          </a:p>
          <a:p>
            <a:r>
              <a:rPr lang="en-US" dirty="0" err="1" smtClean="0"/>
              <a:t>Paixão</a:t>
            </a:r>
            <a:endParaRPr lang="en-US" dirty="0" smtClean="0"/>
          </a:p>
          <a:p>
            <a:r>
              <a:rPr lang="en-US" dirty="0" err="1" smtClean="0"/>
              <a:t>Criatividade</a:t>
            </a:r>
            <a:endParaRPr lang="en-US" dirty="0" smtClean="0"/>
          </a:p>
          <a:p>
            <a:r>
              <a:rPr lang="en-US" dirty="0" err="1" smtClean="0"/>
              <a:t>Inovação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wisebot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1" y="5265790"/>
            <a:ext cx="4941523" cy="117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043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80538"/>
            <a:ext cx="7315200" cy="1154097"/>
          </a:xfrm>
        </p:spPr>
        <p:txBody>
          <a:bodyPr/>
          <a:lstStyle/>
          <a:p>
            <a:r>
              <a:rPr lang="en-US" dirty="0" err="1" smtClean="0"/>
              <a:t>Vis</a:t>
            </a:r>
            <a:r>
              <a:rPr lang="en-US" dirty="0" err="1" smtClean="0"/>
              <a:t>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34635"/>
            <a:ext cx="7315200" cy="457472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 err="1" smtClean="0"/>
              <a:t>Ser</a:t>
            </a:r>
            <a:r>
              <a:rPr lang="en-US" dirty="0" smtClean="0"/>
              <a:t> a </a:t>
            </a:r>
            <a:r>
              <a:rPr lang="en-US" dirty="0" err="1" smtClean="0"/>
              <a:t>empresa</a:t>
            </a:r>
            <a:r>
              <a:rPr lang="en-US" dirty="0" smtClean="0"/>
              <a:t> de </a:t>
            </a:r>
            <a:r>
              <a:rPr lang="en-US" dirty="0" err="1" smtClean="0"/>
              <a:t>referência</a:t>
            </a:r>
            <a:r>
              <a:rPr lang="en-US" dirty="0" smtClean="0"/>
              <a:t> </a:t>
            </a:r>
            <a:r>
              <a:rPr lang="en-US" u="sng" dirty="0" err="1" smtClean="0"/>
              <a:t>mundial</a:t>
            </a:r>
            <a:r>
              <a:rPr lang="en-US" dirty="0" smtClean="0"/>
              <a:t> no </a:t>
            </a:r>
            <a:r>
              <a:rPr lang="en-US" dirty="0" err="1" smtClean="0"/>
              <a:t>desenvolvimento</a:t>
            </a:r>
            <a:r>
              <a:rPr lang="en-US" dirty="0" smtClean="0"/>
              <a:t> de bots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jogos</a:t>
            </a:r>
            <a:r>
              <a:rPr lang="en-US" dirty="0" smtClean="0"/>
              <a:t> online, </a:t>
            </a:r>
            <a:r>
              <a:rPr lang="en-US" dirty="0" err="1" smtClean="0"/>
              <a:t>tanto</a:t>
            </a:r>
            <a:r>
              <a:rPr lang="en-US" dirty="0" smtClean="0"/>
              <a:t> no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refere</a:t>
            </a:r>
            <a:r>
              <a:rPr lang="en-US" dirty="0" smtClean="0"/>
              <a:t> a </a:t>
            </a:r>
            <a:r>
              <a:rPr lang="en-US" dirty="0" err="1" smtClean="0"/>
              <a:t>facilidade</a:t>
            </a:r>
            <a:r>
              <a:rPr lang="en-US" dirty="0" smtClean="0"/>
              <a:t> de </a:t>
            </a:r>
            <a:r>
              <a:rPr lang="en-US" dirty="0" err="1" smtClean="0"/>
              <a:t>geração</a:t>
            </a:r>
            <a:r>
              <a:rPr lang="en-US" dirty="0" smtClean="0"/>
              <a:t> e </a:t>
            </a:r>
            <a:r>
              <a:rPr lang="en-US" dirty="0" err="1" smtClean="0"/>
              <a:t>praticidade</a:t>
            </a:r>
            <a:r>
              <a:rPr lang="en-US" dirty="0" smtClean="0"/>
              <a:t> de </a:t>
            </a:r>
            <a:r>
              <a:rPr lang="en-US" dirty="0" err="1" smtClean="0"/>
              <a:t>integração</a:t>
            </a:r>
            <a:r>
              <a:rPr lang="en-US" dirty="0" smtClean="0"/>
              <a:t>, </a:t>
            </a:r>
            <a:r>
              <a:rPr lang="en-US" dirty="0" err="1" smtClean="0"/>
              <a:t>quanto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consultoria</a:t>
            </a:r>
            <a:r>
              <a:rPr lang="en-US" dirty="0" smtClean="0"/>
              <a:t> a </a:t>
            </a:r>
            <a:r>
              <a:rPr lang="en-US" dirty="0" err="1" smtClean="0"/>
              <a:t>serviços</a:t>
            </a:r>
            <a:r>
              <a:rPr lang="en-US" dirty="0" smtClean="0"/>
              <a:t> </a:t>
            </a:r>
            <a:r>
              <a:rPr lang="en-US" dirty="0" err="1" smtClean="0"/>
              <a:t>especializados</a:t>
            </a:r>
            <a:r>
              <a:rPr lang="en-US" dirty="0" smtClean="0"/>
              <a:t>.”</a:t>
            </a:r>
          </a:p>
          <a:p>
            <a:pPr marL="45720" indent="0">
              <a:buNone/>
            </a:pPr>
            <a:endParaRPr lang="en-US" dirty="0" smtClean="0"/>
          </a:p>
          <a:p>
            <a:pPr marL="45720" indent="0" algn="ctr">
              <a:buNone/>
            </a:pPr>
            <a:r>
              <a:rPr lang="en-US" i="1" dirty="0" err="1" smtClean="0"/>
              <a:t>Não</a:t>
            </a:r>
            <a:r>
              <a:rPr lang="en-US" i="1" dirty="0" smtClean="0"/>
              <a:t> </a:t>
            </a:r>
            <a:r>
              <a:rPr lang="en-US" i="1" dirty="0" err="1" smtClean="0"/>
              <a:t>existe</a:t>
            </a:r>
            <a:r>
              <a:rPr lang="en-US" i="1" dirty="0" smtClean="0"/>
              <a:t> </a:t>
            </a:r>
            <a:r>
              <a:rPr lang="en-US" i="1" dirty="0" err="1" smtClean="0"/>
              <a:t>vento</a:t>
            </a:r>
            <a:r>
              <a:rPr lang="en-US" i="1" dirty="0" smtClean="0"/>
              <a:t> </a:t>
            </a:r>
            <a:r>
              <a:rPr lang="en-US" i="1" dirty="0" err="1" smtClean="0"/>
              <a:t>favorável</a:t>
            </a:r>
            <a:r>
              <a:rPr lang="en-US" i="1" dirty="0" smtClean="0"/>
              <a:t> </a:t>
            </a:r>
            <a:r>
              <a:rPr lang="en-US" i="1" dirty="0" err="1" smtClean="0"/>
              <a:t>para</a:t>
            </a:r>
            <a:r>
              <a:rPr lang="en-US" i="1" dirty="0" smtClean="0"/>
              <a:t> </a:t>
            </a:r>
            <a:r>
              <a:rPr lang="en-US" i="1" dirty="0" err="1" smtClean="0"/>
              <a:t>quem</a:t>
            </a:r>
            <a:r>
              <a:rPr lang="en-US" i="1" dirty="0" smtClean="0"/>
              <a:t> </a:t>
            </a:r>
            <a:r>
              <a:rPr lang="en-US" i="1" dirty="0" err="1" smtClean="0"/>
              <a:t>não</a:t>
            </a:r>
            <a:r>
              <a:rPr lang="en-US" i="1" dirty="0" smtClean="0"/>
              <a:t> </a:t>
            </a:r>
            <a:r>
              <a:rPr lang="en-US" i="1" dirty="0" err="1" smtClean="0"/>
              <a:t>sabe</a:t>
            </a:r>
            <a:r>
              <a:rPr lang="en-US" i="1" dirty="0" smtClean="0"/>
              <a:t> </a:t>
            </a:r>
            <a:r>
              <a:rPr lang="en-US" i="1" dirty="0" err="1" smtClean="0"/>
              <a:t>aonde</a:t>
            </a:r>
            <a:r>
              <a:rPr lang="en-US" i="1" dirty="0" smtClean="0"/>
              <a:t> </a:t>
            </a:r>
            <a:r>
              <a:rPr lang="en-US" i="1" dirty="0" err="1" smtClean="0"/>
              <a:t>chegar</a:t>
            </a:r>
            <a:r>
              <a:rPr lang="en-US" i="1" dirty="0" smtClean="0"/>
              <a:t>. (</a:t>
            </a:r>
            <a:r>
              <a:rPr lang="en-US" i="1" dirty="0" err="1" smtClean="0"/>
              <a:t>Sêneca</a:t>
            </a:r>
            <a:r>
              <a:rPr lang="en-US" i="1" dirty="0" smtClean="0"/>
              <a:t>)</a:t>
            </a:r>
          </a:p>
          <a:p>
            <a:pPr marL="45720" indent="0" algn="ctr">
              <a:buNone/>
            </a:pPr>
            <a:endParaRPr lang="en-US" i="1" dirty="0" smtClean="0"/>
          </a:p>
          <a:p>
            <a:pPr marL="45720" indent="0" algn="ctr">
              <a:buNone/>
            </a:pPr>
            <a:r>
              <a:rPr lang="en-US" dirty="0" err="1" smtClean="0"/>
              <a:t>Nós</a:t>
            </a:r>
            <a:r>
              <a:rPr lang="en-US" dirty="0" smtClean="0"/>
              <a:t> </a:t>
            </a:r>
            <a:r>
              <a:rPr lang="en-US" dirty="0" err="1" smtClean="0"/>
              <a:t>sabemos</a:t>
            </a:r>
            <a:r>
              <a:rPr lang="en-US" dirty="0" smtClean="0"/>
              <a:t>!</a:t>
            </a:r>
          </a:p>
          <a:p>
            <a:endParaRPr lang="en-US" dirty="0"/>
          </a:p>
        </p:txBody>
      </p:sp>
      <p:pic>
        <p:nvPicPr>
          <p:cNvPr id="4" name="Picture 3" descr="wisebot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1" y="5265790"/>
            <a:ext cx="4941523" cy="117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1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80538"/>
            <a:ext cx="7315200" cy="1154097"/>
          </a:xfrm>
        </p:spPr>
        <p:txBody>
          <a:bodyPr/>
          <a:lstStyle/>
          <a:p>
            <a:r>
              <a:rPr lang="en-US" dirty="0" err="1" smtClean="0"/>
              <a:t>Miss</a:t>
            </a:r>
            <a:r>
              <a:rPr lang="en-US" dirty="0" err="1" smtClean="0"/>
              <a:t>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34635"/>
            <a:ext cx="7315200" cy="4574725"/>
          </a:xfrm>
        </p:spPr>
        <p:txBody>
          <a:bodyPr/>
          <a:lstStyle/>
          <a:p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 err="1" smtClean="0"/>
              <a:t>Produzir</a:t>
            </a:r>
            <a:r>
              <a:rPr lang="en-US" dirty="0" smtClean="0"/>
              <a:t> bots com </a:t>
            </a:r>
            <a:r>
              <a:rPr lang="en-US" dirty="0" err="1" smtClean="0"/>
              <a:t>facilidade</a:t>
            </a:r>
            <a:r>
              <a:rPr lang="en-US" dirty="0" smtClean="0"/>
              <a:t>, </a:t>
            </a:r>
            <a:r>
              <a:rPr lang="en-US" dirty="0" err="1" smtClean="0"/>
              <a:t>simplicidade</a:t>
            </a:r>
            <a:r>
              <a:rPr lang="en-US" dirty="0" smtClean="0"/>
              <a:t> e </a:t>
            </a:r>
            <a:r>
              <a:rPr lang="en-US" dirty="0" err="1" smtClean="0"/>
              <a:t>rapidez</a:t>
            </a:r>
            <a:r>
              <a:rPr lang="en-US" dirty="0" smtClean="0"/>
              <a:t> de </a:t>
            </a:r>
            <a:r>
              <a:rPr lang="en-US" dirty="0" err="1" smtClean="0"/>
              <a:t>integração</a:t>
            </a:r>
            <a:r>
              <a:rPr lang="en-US" dirty="0" smtClean="0"/>
              <a:t>,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suprir</a:t>
            </a:r>
            <a:r>
              <a:rPr lang="en-US" dirty="0" smtClean="0"/>
              <a:t> a </a:t>
            </a:r>
            <a:r>
              <a:rPr lang="en-US" dirty="0" err="1" smtClean="0"/>
              <a:t>carência</a:t>
            </a:r>
            <a:r>
              <a:rPr lang="en-US" dirty="0" smtClean="0"/>
              <a:t> </a:t>
            </a:r>
            <a:r>
              <a:rPr lang="en-US" dirty="0" err="1" smtClean="0"/>
              <a:t>importante</a:t>
            </a:r>
            <a:r>
              <a:rPr lang="en-US" dirty="0" smtClean="0"/>
              <a:t> no </a:t>
            </a:r>
            <a:r>
              <a:rPr lang="en-US" dirty="0" err="1" smtClean="0"/>
              <a:t>suporte</a:t>
            </a:r>
            <a:r>
              <a:rPr lang="en-US" dirty="0" smtClean="0"/>
              <a:t> a </a:t>
            </a:r>
            <a:r>
              <a:rPr lang="en-US" dirty="0" err="1" smtClean="0"/>
              <a:t>jogos</a:t>
            </a:r>
            <a:r>
              <a:rPr lang="en-US" dirty="0" smtClean="0"/>
              <a:t> online: </a:t>
            </a:r>
            <a:r>
              <a:rPr lang="en-US" dirty="0" err="1" smtClean="0"/>
              <a:t>inteligência</a:t>
            </a:r>
            <a:r>
              <a:rPr lang="en-US" dirty="0" smtClean="0"/>
              <a:t> artificial.</a:t>
            </a:r>
          </a:p>
          <a:p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wisebot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1" y="5265790"/>
            <a:ext cx="4941523" cy="117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600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80538"/>
            <a:ext cx="7315200" cy="1154097"/>
          </a:xfrm>
        </p:spPr>
        <p:txBody>
          <a:bodyPr/>
          <a:lstStyle/>
          <a:p>
            <a:r>
              <a:rPr lang="en-US" dirty="0" err="1" smtClean="0"/>
              <a:t>Hist</a:t>
            </a:r>
            <a:r>
              <a:rPr lang="en-US" dirty="0" err="1" smtClean="0"/>
              <a:t>órico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34635"/>
            <a:ext cx="7315200" cy="457472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/>
              <a:t>O </a:t>
            </a:r>
            <a:r>
              <a:rPr lang="en-US" dirty="0" err="1"/>
              <a:t>mercado</a:t>
            </a:r>
            <a:r>
              <a:rPr lang="en-US" dirty="0"/>
              <a:t> de </a:t>
            </a:r>
            <a:r>
              <a:rPr lang="en-US" dirty="0" err="1"/>
              <a:t>jogos</a:t>
            </a:r>
            <a:r>
              <a:rPr lang="en-US" dirty="0"/>
              <a:t> online tem </a:t>
            </a:r>
            <a:r>
              <a:rPr lang="en-US" dirty="0" err="1"/>
              <a:t>movimentado</a:t>
            </a:r>
            <a:r>
              <a:rPr lang="en-US" dirty="0"/>
              <a:t> </a:t>
            </a:r>
            <a:r>
              <a:rPr lang="en-US" dirty="0" err="1"/>
              <a:t>milhões</a:t>
            </a:r>
            <a:r>
              <a:rPr lang="en-US" dirty="0"/>
              <a:t> de </a:t>
            </a:r>
            <a:r>
              <a:rPr lang="en-US" dirty="0" err="1"/>
              <a:t>dólares</a:t>
            </a:r>
            <a:r>
              <a:rPr lang="en-US" dirty="0"/>
              <a:t>,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todo</a:t>
            </a:r>
            <a:r>
              <a:rPr lang="en-US" dirty="0"/>
              <a:t> o </a:t>
            </a:r>
            <a:r>
              <a:rPr lang="en-US" dirty="0" err="1"/>
              <a:t>mundo</a:t>
            </a:r>
            <a:r>
              <a:rPr lang="en-US" dirty="0"/>
              <a:t>.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dirty="0" err="1"/>
              <a:t>só</a:t>
            </a:r>
            <a:r>
              <a:rPr lang="en-US" dirty="0"/>
              <a:t> </a:t>
            </a:r>
            <a:r>
              <a:rPr lang="en-US" dirty="0" err="1"/>
              <a:t>aumenta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No </a:t>
            </a:r>
            <a:r>
              <a:rPr lang="en-US" dirty="0" err="1"/>
              <a:t>Brasil</a:t>
            </a:r>
            <a:r>
              <a:rPr lang="en-US" dirty="0"/>
              <a:t>, o </a:t>
            </a:r>
            <a:r>
              <a:rPr lang="en-US" dirty="0" err="1"/>
              <a:t>mercado</a:t>
            </a:r>
            <a:r>
              <a:rPr lang="en-US" dirty="0"/>
              <a:t> de </a:t>
            </a:r>
            <a:r>
              <a:rPr lang="en-US" dirty="0" err="1"/>
              <a:t>jogos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extremamente</a:t>
            </a:r>
            <a:r>
              <a:rPr lang="en-US" dirty="0"/>
              <a:t> </a:t>
            </a:r>
            <a:r>
              <a:rPr lang="en-US" dirty="0" err="1"/>
              <a:t>aquecido</a:t>
            </a:r>
            <a:r>
              <a:rPr lang="en-US" dirty="0"/>
              <a:t> e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ascencão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O </a:t>
            </a:r>
            <a:r>
              <a:rPr lang="en-US" dirty="0" err="1" smtClean="0"/>
              <a:t>conceito</a:t>
            </a:r>
            <a:r>
              <a:rPr lang="en-US" dirty="0" smtClean="0"/>
              <a:t> de Serious Games </a:t>
            </a:r>
            <a:r>
              <a:rPr lang="en-US" dirty="0" err="1" smtClean="0"/>
              <a:t>trouxe</a:t>
            </a:r>
            <a:r>
              <a:rPr lang="en-US" dirty="0" smtClean="0"/>
              <a:t> a </a:t>
            </a:r>
            <a:r>
              <a:rPr lang="en-US" dirty="0" err="1" smtClean="0"/>
              <a:t>tem</a:t>
            </a:r>
            <a:r>
              <a:rPr lang="en-US" dirty="0" err="1" smtClean="0"/>
              <a:t>ática</a:t>
            </a:r>
            <a:r>
              <a:rPr lang="en-US" dirty="0" smtClean="0"/>
              <a:t> da </a:t>
            </a:r>
            <a:r>
              <a:rPr lang="en-US" dirty="0" err="1" smtClean="0"/>
              <a:t>importância</a:t>
            </a:r>
            <a:r>
              <a:rPr lang="en-US" dirty="0" smtClean="0"/>
              <a:t> de IA </a:t>
            </a:r>
            <a:r>
              <a:rPr lang="en-US" dirty="0" err="1" smtClean="0"/>
              <a:t>tanto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o </a:t>
            </a:r>
            <a:r>
              <a:rPr lang="en-US" dirty="0" err="1" smtClean="0"/>
              <a:t>meio</a:t>
            </a:r>
            <a:r>
              <a:rPr lang="en-US" dirty="0" smtClean="0"/>
              <a:t> </a:t>
            </a:r>
            <a:r>
              <a:rPr lang="en-US" dirty="0" err="1" smtClean="0"/>
              <a:t>acadêmico</a:t>
            </a:r>
            <a:r>
              <a:rPr lang="en-US" dirty="0" smtClean="0"/>
              <a:t> </a:t>
            </a:r>
            <a:r>
              <a:rPr lang="en-US" dirty="0" err="1" smtClean="0"/>
              <a:t>quanto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mundo</a:t>
            </a:r>
            <a:r>
              <a:rPr lang="en-US" dirty="0" smtClean="0"/>
              <a:t> </a:t>
            </a:r>
            <a:r>
              <a:rPr lang="en-US" dirty="0" err="1" smtClean="0"/>
              <a:t>corporativo</a:t>
            </a:r>
            <a:r>
              <a:rPr lang="en-US" dirty="0" smtClean="0"/>
              <a:t>.</a:t>
            </a:r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wisebot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1" y="5265790"/>
            <a:ext cx="4941523" cy="117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579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80538"/>
            <a:ext cx="7315200" cy="1154097"/>
          </a:xfrm>
        </p:spPr>
        <p:txBody>
          <a:bodyPr/>
          <a:lstStyle/>
          <a:p>
            <a:r>
              <a:rPr lang="en-US" dirty="0" err="1" smtClean="0"/>
              <a:t>Nosso</a:t>
            </a:r>
            <a:r>
              <a:rPr lang="en-US" dirty="0" smtClean="0"/>
              <a:t> </a:t>
            </a:r>
            <a:r>
              <a:rPr lang="en-US" dirty="0" err="1" smtClean="0"/>
              <a:t>alvo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34635"/>
            <a:ext cx="7315200" cy="4574725"/>
          </a:xfrm>
        </p:spPr>
        <p:txBody>
          <a:bodyPr/>
          <a:lstStyle/>
          <a:p>
            <a:pPr marL="45720" indent="0">
              <a:buNone/>
            </a:pPr>
            <a:r>
              <a:rPr lang="en-US" dirty="0" err="1" smtClean="0"/>
              <a:t>Nossos</a:t>
            </a:r>
            <a:r>
              <a:rPr lang="en-US" dirty="0" smtClean="0"/>
              <a:t> </a:t>
            </a:r>
            <a:r>
              <a:rPr lang="en-US" dirty="0" err="1" smtClean="0"/>
              <a:t>clientes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potencial</a:t>
            </a:r>
            <a:r>
              <a:rPr lang="en-US" dirty="0" smtClean="0"/>
              <a:t> </a:t>
            </a:r>
            <a:r>
              <a:rPr lang="en-US" dirty="0" err="1" smtClean="0"/>
              <a:t>s</a:t>
            </a:r>
            <a:r>
              <a:rPr lang="en-US" dirty="0" err="1" smtClean="0"/>
              <a:t>ão</a:t>
            </a:r>
            <a:r>
              <a:rPr lang="en-US" dirty="0" smtClean="0"/>
              <a:t>:</a:t>
            </a:r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 err="1" smtClean="0"/>
              <a:t>Pequenos</a:t>
            </a:r>
            <a:r>
              <a:rPr lang="en-US" dirty="0" smtClean="0"/>
              <a:t> </a:t>
            </a:r>
            <a:r>
              <a:rPr lang="en-US" dirty="0" err="1" smtClean="0"/>
              <a:t>desenvolvedores</a:t>
            </a:r>
            <a:r>
              <a:rPr lang="en-US" dirty="0" smtClean="0"/>
              <a:t> de </a:t>
            </a:r>
            <a:r>
              <a:rPr lang="en-US" dirty="0" err="1" smtClean="0"/>
              <a:t>jogos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aqueles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desenvolvem</a:t>
            </a:r>
            <a:r>
              <a:rPr lang="en-US" dirty="0" smtClean="0"/>
              <a:t> </a:t>
            </a:r>
            <a:r>
              <a:rPr lang="en-US" dirty="0" err="1" smtClean="0"/>
              <a:t>jogos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celular</a:t>
            </a:r>
            <a:r>
              <a:rPr lang="en-US" dirty="0" smtClean="0"/>
              <a:t> </a:t>
            </a:r>
            <a:r>
              <a:rPr lang="en-US" dirty="0" err="1" smtClean="0"/>
              <a:t>rapidamente</a:t>
            </a:r>
            <a:r>
              <a:rPr lang="en-US" dirty="0" smtClean="0"/>
              <a:t> com o </a:t>
            </a:r>
            <a:r>
              <a:rPr lang="en-US" dirty="0" err="1" smtClean="0"/>
              <a:t>objetivo</a:t>
            </a:r>
            <a:r>
              <a:rPr lang="en-US" dirty="0" smtClean="0"/>
              <a:t> de </a:t>
            </a:r>
            <a:r>
              <a:rPr lang="en-US" dirty="0" err="1" smtClean="0"/>
              <a:t>viralizar</a:t>
            </a:r>
            <a:r>
              <a:rPr lang="en-US" dirty="0" smtClean="0"/>
              <a:t> e </a:t>
            </a:r>
            <a:r>
              <a:rPr lang="en-US" dirty="0" err="1" smtClean="0"/>
              <a:t>ganhar</a:t>
            </a:r>
            <a:r>
              <a:rPr lang="en-US" dirty="0" smtClean="0"/>
              <a:t> </a:t>
            </a:r>
            <a:r>
              <a:rPr lang="en-US" dirty="0" err="1" smtClean="0"/>
              <a:t>muito</a:t>
            </a:r>
            <a:r>
              <a:rPr lang="en-US" dirty="0" smtClean="0"/>
              <a:t> </a:t>
            </a:r>
            <a:r>
              <a:rPr lang="en-US" dirty="0" err="1" smtClean="0"/>
              <a:t>dinheiro</a:t>
            </a:r>
            <a:r>
              <a:rPr lang="en-US" dirty="0" smtClean="0"/>
              <a:t>).</a:t>
            </a:r>
          </a:p>
          <a:p>
            <a:r>
              <a:rPr lang="en-US" dirty="0" err="1" smtClean="0"/>
              <a:t>Pequenas</a:t>
            </a:r>
            <a:r>
              <a:rPr lang="en-US" dirty="0" smtClean="0"/>
              <a:t> e </a:t>
            </a:r>
            <a:r>
              <a:rPr lang="en-US" dirty="0" err="1" smtClean="0"/>
              <a:t>médias</a:t>
            </a:r>
            <a:r>
              <a:rPr lang="en-US" dirty="0" smtClean="0"/>
              <a:t> </a:t>
            </a:r>
            <a:r>
              <a:rPr lang="en-US" dirty="0" err="1" smtClean="0"/>
              <a:t>empresas</a:t>
            </a:r>
            <a:r>
              <a:rPr lang="en-US" dirty="0" smtClean="0"/>
              <a:t> de </a:t>
            </a:r>
            <a:r>
              <a:rPr lang="en-US" dirty="0" err="1" smtClean="0"/>
              <a:t>jogos</a:t>
            </a:r>
            <a:r>
              <a:rPr lang="en-US" dirty="0" smtClean="0"/>
              <a:t>: </a:t>
            </a:r>
            <a:r>
              <a:rPr lang="en-US" dirty="0" err="1" smtClean="0"/>
              <a:t>Criando</a:t>
            </a:r>
            <a:r>
              <a:rPr lang="en-US" dirty="0" smtClean="0"/>
              <a:t> </a:t>
            </a:r>
            <a:r>
              <a:rPr lang="en-US" dirty="0" err="1" smtClean="0"/>
              <a:t>todo</a:t>
            </a:r>
            <a:r>
              <a:rPr lang="en-US" dirty="0" smtClean="0"/>
              <a:t> e </a:t>
            </a:r>
            <a:r>
              <a:rPr lang="en-US" dirty="0" err="1" smtClean="0"/>
              <a:t>qualquer</a:t>
            </a:r>
            <a:r>
              <a:rPr lang="en-US" dirty="0" smtClean="0"/>
              <a:t> </a:t>
            </a:r>
            <a:r>
              <a:rPr lang="en-US" dirty="0" err="1" smtClean="0"/>
              <a:t>possível</a:t>
            </a:r>
            <a:r>
              <a:rPr lang="en-US" dirty="0" smtClean="0"/>
              <a:t> </a:t>
            </a:r>
            <a:r>
              <a:rPr lang="en-US" dirty="0" err="1" smtClean="0"/>
              <a:t>facilitador</a:t>
            </a:r>
            <a:r>
              <a:rPr lang="en-US" dirty="0" smtClean="0"/>
              <a:t> de </a:t>
            </a:r>
            <a:r>
              <a:rPr lang="en-US" dirty="0" err="1" smtClean="0"/>
              <a:t>integração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geração</a:t>
            </a:r>
            <a:r>
              <a:rPr lang="en-US" dirty="0" smtClean="0"/>
              <a:t> de bots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seus</a:t>
            </a:r>
            <a:r>
              <a:rPr lang="en-US" dirty="0" smtClean="0"/>
              <a:t> </a:t>
            </a:r>
            <a:r>
              <a:rPr lang="en-US" dirty="0" err="1" smtClean="0"/>
              <a:t>jogos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Grandes</a:t>
            </a:r>
            <a:r>
              <a:rPr lang="en-US" dirty="0" smtClean="0"/>
              <a:t> </a:t>
            </a:r>
            <a:r>
              <a:rPr lang="en-US" dirty="0" err="1" smtClean="0"/>
              <a:t>empresas</a:t>
            </a:r>
            <a:r>
              <a:rPr lang="en-US" dirty="0" smtClean="0"/>
              <a:t>: </a:t>
            </a:r>
            <a:r>
              <a:rPr lang="en-US" dirty="0" err="1" smtClean="0"/>
              <a:t>Fechando</a:t>
            </a:r>
            <a:r>
              <a:rPr lang="en-US" dirty="0" smtClean="0"/>
              <a:t> </a:t>
            </a:r>
            <a:r>
              <a:rPr lang="en-US" dirty="0" err="1" smtClean="0"/>
              <a:t>grandes</a:t>
            </a:r>
            <a:r>
              <a:rPr lang="en-US" dirty="0" smtClean="0"/>
              <a:t> </a:t>
            </a:r>
            <a:r>
              <a:rPr lang="en-US" dirty="0" err="1" smtClean="0"/>
              <a:t>contratos</a:t>
            </a:r>
            <a:r>
              <a:rPr lang="en-US" dirty="0" smtClean="0"/>
              <a:t> com </a:t>
            </a:r>
            <a:r>
              <a:rPr lang="en-US" dirty="0" err="1" smtClean="0"/>
              <a:t>serviços</a:t>
            </a:r>
            <a:r>
              <a:rPr lang="en-US" dirty="0" smtClean="0"/>
              <a:t> </a:t>
            </a:r>
            <a:r>
              <a:rPr lang="en-US" dirty="0" err="1" smtClean="0"/>
              <a:t>especializados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wisebot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1" y="5265790"/>
            <a:ext cx="4941523" cy="117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111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80538"/>
            <a:ext cx="7315200" cy="1154097"/>
          </a:xfrm>
        </p:spPr>
        <p:txBody>
          <a:bodyPr/>
          <a:lstStyle/>
          <a:p>
            <a:r>
              <a:rPr lang="en-US" dirty="0" err="1" smtClean="0"/>
              <a:t>Problema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99470"/>
            <a:ext cx="7315200" cy="4574725"/>
          </a:xfrm>
        </p:spPr>
        <p:txBody>
          <a:bodyPr/>
          <a:lstStyle/>
          <a:p>
            <a:pPr marL="45720" indent="0">
              <a:buNone/>
            </a:pPr>
            <a:endParaRPr lang="en-US" dirty="0" smtClean="0"/>
          </a:p>
          <a:p>
            <a:r>
              <a:rPr lang="en-US" dirty="0" err="1" smtClean="0"/>
              <a:t>Empresas</a:t>
            </a:r>
            <a:r>
              <a:rPr lang="en-US" dirty="0" smtClean="0"/>
              <a:t> e </a:t>
            </a:r>
            <a:r>
              <a:rPr lang="en-US" dirty="0" err="1" smtClean="0"/>
              <a:t>desenvolvedores</a:t>
            </a:r>
            <a:r>
              <a:rPr lang="en-US" dirty="0" smtClean="0"/>
              <a:t> de </a:t>
            </a:r>
            <a:r>
              <a:rPr lang="en-US" dirty="0" err="1" smtClean="0"/>
              <a:t>jogos</a:t>
            </a:r>
            <a:r>
              <a:rPr lang="en-US" dirty="0" smtClean="0"/>
              <a:t> </a:t>
            </a:r>
            <a:r>
              <a:rPr lang="en-US" dirty="0" err="1" smtClean="0"/>
              <a:t>têm</a:t>
            </a:r>
            <a:r>
              <a:rPr lang="en-US" dirty="0" smtClean="0"/>
              <a:t> </a:t>
            </a:r>
            <a:r>
              <a:rPr lang="en-US" dirty="0" err="1" smtClean="0"/>
              <a:t>dificuldade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obtenção</a:t>
            </a:r>
            <a:r>
              <a:rPr lang="en-US" dirty="0" smtClean="0"/>
              <a:t> de </a:t>
            </a:r>
            <a:r>
              <a:rPr lang="en-US" dirty="0" err="1" smtClean="0"/>
              <a:t>serviços</a:t>
            </a:r>
            <a:r>
              <a:rPr lang="en-US" dirty="0" smtClean="0"/>
              <a:t> de IA,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virtude</a:t>
            </a:r>
            <a:r>
              <a:rPr lang="en-US" dirty="0" smtClean="0"/>
              <a:t> da </a:t>
            </a:r>
            <a:r>
              <a:rPr lang="en-US" dirty="0" err="1" smtClean="0"/>
              <a:t>complexidade</a:t>
            </a:r>
            <a:r>
              <a:rPr lang="en-US" dirty="0" smtClean="0"/>
              <a:t> dos </a:t>
            </a:r>
            <a:r>
              <a:rPr lang="en-US" dirty="0" err="1" smtClean="0"/>
              <a:t>algoritmos</a:t>
            </a:r>
            <a:r>
              <a:rPr lang="en-US" dirty="0" smtClean="0"/>
              <a:t> e </a:t>
            </a:r>
            <a:r>
              <a:rPr lang="en-US" dirty="0" err="1" smtClean="0"/>
              <a:t>necessidade</a:t>
            </a:r>
            <a:r>
              <a:rPr lang="en-US" dirty="0" smtClean="0"/>
              <a:t> de </a:t>
            </a:r>
            <a:r>
              <a:rPr lang="en-US" dirty="0" err="1" smtClean="0"/>
              <a:t>capacitação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Empresas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encontram</a:t>
            </a:r>
            <a:r>
              <a:rPr lang="en-US" dirty="0" smtClean="0"/>
              <a:t> com </a:t>
            </a:r>
            <a:r>
              <a:rPr lang="en-US" dirty="0" err="1" smtClean="0"/>
              <a:t>facilidade</a:t>
            </a:r>
            <a:r>
              <a:rPr lang="en-US" dirty="0" smtClean="0"/>
              <a:t> </a:t>
            </a:r>
            <a:r>
              <a:rPr lang="en-US" dirty="0" err="1" smtClean="0"/>
              <a:t>empresas</a:t>
            </a:r>
            <a:r>
              <a:rPr lang="en-US" dirty="0" smtClean="0"/>
              <a:t> de TI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prestem</a:t>
            </a:r>
            <a:r>
              <a:rPr lang="en-US" dirty="0" smtClean="0"/>
              <a:t>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serviço</a:t>
            </a:r>
            <a:r>
              <a:rPr lang="en-US" dirty="0" smtClean="0"/>
              <a:t>. 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acontece</a:t>
            </a:r>
            <a:r>
              <a:rPr lang="en-US" dirty="0" smtClean="0"/>
              <a:t> </a:t>
            </a:r>
            <a:r>
              <a:rPr lang="en-US" dirty="0" err="1" smtClean="0"/>
              <a:t>geralmente</a:t>
            </a:r>
            <a:r>
              <a:rPr lang="en-US" dirty="0" smtClean="0"/>
              <a:t>,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empresa</a:t>
            </a:r>
            <a:r>
              <a:rPr lang="en-US" dirty="0" smtClean="0"/>
              <a:t> </a:t>
            </a:r>
            <a:r>
              <a:rPr lang="en-US" dirty="0" err="1" smtClean="0"/>
              <a:t>genérica</a:t>
            </a:r>
            <a:r>
              <a:rPr lang="en-US" dirty="0" smtClean="0"/>
              <a:t> de </a:t>
            </a:r>
            <a:r>
              <a:rPr lang="en-US" dirty="0" err="1" smtClean="0"/>
              <a:t>consultoria</a:t>
            </a:r>
            <a:r>
              <a:rPr lang="en-US" dirty="0" smtClean="0"/>
              <a:t> de TI, </a:t>
            </a:r>
            <a:r>
              <a:rPr lang="en-US" dirty="0" err="1" smtClean="0"/>
              <a:t>tentar</a:t>
            </a:r>
            <a:r>
              <a:rPr lang="en-US" dirty="0" smtClean="0"/>
              <a:t> resolver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problema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Jogos</a:t>
            </a:r>
            <a:r>
              <a:rPr lang="en-US" dirty="0" smtClean="0"/>
              <a:t> </a:t>
            </a:r>
            <a:r>
              <a:rPr lang="en-US" dirty="0" err="1" smtClean="0"/>
              <a:t>necessitam</a:t>
            </a:r>
            <a:r>
              <a:rPr lang="en-US" dirty="0" smtClean="0"/>
              <a:t> </a:t>
            </a:r>
            <a:r>
              <a:rPr lang="en-US" dirty="0" err="1" smtClean="0"/>
              <a:t>fortemente</a:t>
            </a:r>
            <a:r>
              <a:rPr lang="en-US" dirty="0" smtClean="0"/>
              <a:t> de </a:t>
            </a:r>
            <a:r>
              <a:rPr lang="en-US" dirty="0" err="1" smtClean="0"/>
              <a:t>inteligência</a:t>
            </a:r>
            <a:r>
              <a:rPr lang="en-US" dirty="0" smtClean="0"/>
              <a:t> artificial, e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terem</a:t>
            </a:r>
            <a:r>
              <a:rPr lang="en-US" dirty="0" smtClean="0"/>
              <a:t> o </a:t>
            </a:r>
            <a:r>
              <a:rPr lang="en-US" dirty="0" err="1" smtClean="0"/>
              <a:t>serviço</a:t>
            </a:r>
            <a:r>
              <a:rPr lang="en-US" dirty="0" smtClean="0"/>
              <a:t> </a:t>
            </a:r>
            <a:r>
              <a:rPr lang="en-US" dirty="0" err="1" smtClean="0"/>
              <a:t>adequado</a:t>
            </a:r>
            <a:r>
              <a:rPr lang="en-US" dirty="0" smtClean="0"/>
              <a:t>,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formam</a:t>
            </a:r>
            <a:r>
              <a:rPr lang="en-US" dirty="0" smtClean="0"/>
              <a:t> valor de </a:t>
            </a:r>
            <a:r>
              <a:rPr lang="en-US" dirty="0" err="1" smtClean="0"/>
              <a:t>mercado</a:t>
            </a:r>
            <a:r>
              <a:rPr lang="en-US" dirty="0" smtClean="0"/>
              <a:t> e </a:t>
            </a:r>
            <a:r>
              <a:rPr lang="en-US" dirty="0" err="1" smtClean="0"/>
              <a:t>portanto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viralizam</a:t>
            </a:r>
            <a:r>
              <a:rPr lang="en-US" dirty="0" smtClean="0"/>
              <a:t>.</a:t>
            </a:r>
          </a:p>
          <a:p>
            <a:pPr marL="4572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wisebot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1" y="5265790"/>
            <a:ext cx="4941523" cy="117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310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80538"/>
            <a:ext cx="7315200" cy="1154097"/>
          </a:xfrm>
        </p:spPr>
        <p:txBody>
          <a:bodyPr/>
          <a:lstStyle/>
          <a:p>
            <a:r>
              <a:rPr lang="en-US" dirty="0" err="1" smtClean="0"/>
              <a:t>Nossa</a:t>
            </a:r>
            <a:r>
              <a:rPr lang="en-US" dirty="0" smtClean="0"/>
              <a:t> </a:t>
            </a:r>
            <a:r>
              <a:rPr lang="en-US" dirty="0" err="1" smtClean="0"/>
              <a:t>Solu</a:t>
            </a:r>
            <a:r>
              <a:rPr lang="en-US" dirty="0" err="1" smtClean="0"/>
              <a:t>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99470"/>
            <a:ext cx="7315200" cy="4574725"/>
          </a:xfrm>
        </p:spPr>
        <p:txBody>
          <a:bodyPr/>
          <a:lstStyle/>
          <a:p>
            <a:pPr marL="45720" indent="0">
              <a:buNone/>
            </a:pPr>
            <a:endParaRPr lang="en-US" dirty="0" smtClean="0"/>
          </a:p>
          <a:p>
            <a:r>
              <a:rPr lang="en-US" dirty="0" err="1" smtClean="0"/>
              <a:t>Desenvolvimento</a:t>
            </a:r>
            <a:r>
              <a:rPr lang="en-US" dirty="0" smtClean="0"/>
              <a:t> de um framework de APRENDIZADO ONLINE, </a:t>
            </a:r>
            <a:r>
              <a:rPr lang="en-US" dirty="0" err="1" smtClean="0"/>
              <a:t>revolucionário</a:t>
            </a:r>
            <a:r>
              <a:rPr lang="en-US" dirty="0" smtClean="0"/>
              <a:t>, </a:t>
            </a:r>
            <a:r>
              <a:rPr lang="en-US" dirty="0" err="1" smtClean="0"/>
              <a:t>capaz</a:t>
            </a:r>
            <a:r>
              <a:rPr lang="en-US" dirty="0" smtClean="0"/>
              <a:t> de </a:t>
            </a:r>
            <a:r>
              <a:rPr lang="en-US" dirty="0" err="1" smtClean="0"/>
              <a:t>prover</a:t>
            </a:r>
            <a:r>
              <a:rPr lang="en-US" dirty="0" smtClean="0"/>
              <a:t> bots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aprendar</a:t>
            </a:r>
            <a:r>
              <a:rPr lang="en-US" dirty="0" smtClean="0"/>
              <a:t> a </a:t>
            </a:r>
            <a:r>
              <a:rPr lang="en-US" dirty="0" err="1" smtClean="0"/>
              <a:t>jogos</a:t>
            </a:r>
            <a:r>
              <a:rPr lang="en-US" dirty="0" smtClean="0"/>
              <a:t> </a:t>
            </a:r>
            <a:r>
              <a:rPr lang="en-US" dirty="0" err="1" smtClean="0"/>
              <a:t>jogos</a:t>
            </a:r>
            <a:r>
              <a:rPr lang="en-US" dirty="0" smtClean="0"/>
              <a:t> online </a:t>
            </a:r>
            <a:r>
              <a:rPr lang="en-US" dirty="0" err="1" smtClean="0"/>
              <a:t>para</a:t>
            </a:r>
            <a:r>
              <a:rPr lang="en-US" dirty="0" smtClean="0"/>
              <a:t>  resolver o </a:t>
            </a:r>
            <a:r>
              <a:rPr lang="en-US" dirty="0" err="1" smtClean="0"/>
              <a:t>problema</a:t>
            </a:r>
            <a:r>
              <a:rPr lang="en-US" dirty="0" smtClean="0"/>
              <a:t> dos </a:t>
            </a:r>
            <a:r>
              <a:rPr lang="en-US" dirty="0" err="1" smtClean="0"/>
              <a:t>nossos</a:t>
            </a:r>
            <a:r>
              <a:rPr lang="en-US" dirty="0" smtClean="0"/>
              <a:t> </a:t>
            </a:r>
            <a:r>
              <a:rPr lang="en-US" dirty="0" err="1" smtClean="0"/>
              <a:t>clientes</a:t>
            </a:r>
            <a:r>
              <a:rPr lang="en-US" dirty="0" smtClean="0"/>
              <a:t> com </a:t>
            </a:r>
            <a:r>
              <a:rPr lang="en-US" dirty="0" err="1" smtClean="0"/>
              <a:t>rapidez</a:t>
            </a:r>
            <a:r>
              <a:rPr lang="en-US" dirty="0" smtClean="0"/>
              <a:t> e </a:t>
            </a:r>
            <a:r>
              <a:rPr lang="en-US" dirty="0" err="1" smtClean="0"/>
              <a:t>satisfação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Criar</a:t>
            </a:r>
            <a:r>
              <a:rPr lang="en-US" dirty="0" smtClean="0"/>
              <a:t> </a:t>
            </a:r>
            <a:r>
              <a:rPr lang="en-US" dirty="0" err="1" smtClean="0"/>
              <a:t>todo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facilitador</a:t>
            </a:r>
            <a:r>
              <a:rPr lang="en-US" dirty="0" smtClean="0"/>
              <a:t> de </a:t>
            </a:r>
            <a:r>
              <a:rPr lang="en-US" dirty="0" err="1" smtClean="0"/>
              <a:t>integração</a:t>
            </a:r>
            <a:r>
              <a:rPr lang="en-US" dirty="0" smtClean="0"/>
              <a:t> </a:t>
            </a:r>
            <a:r>
              <a:rPr lang="en-US" dirty="0" err="1" smtClean="0"/>
              <a:t>aos</a:t>
            </a:r>
            <a:r>
              <a:rPr lang="en-US" dirty="0" smtClean="0"/>
              <a:t> </a:t>
            </a:r>
            <a:r>
              <a:rPr lang="en-US" dirty="0" err="1" smtClean="0"/>
              <a:t>modelos</a:t>
            </a:r>
            <a:r>
              <a:rPr lang="en-US" dirty="0" smtClean="0"/>
              <a:t> </a:t>
            </a:r>
            <a:r>
              <a:rPr lang="en-US" dirty="0" err="1" smtClean="0"/>
              <a:t>arquiteturais</a:t>
            </a:r>
            <a:r>
              <a:rPr lang="en-US" dirty="0" smtClean="0"/>
              <a:t> de </a:t>
            </a:r>
            <a:r>
              <a:rPr lang="en-US" dirty="0" err="1" smtClean="0"/>
              <a:t>desenvolvimento</a:t>
            </a:r>
            <a:r>
              <a:rPr lang="en-US" dirty="0" smtClean="0"/>
              <a:t> das </a:t>
            </a:r>
            <a:r>
              <a:rPr lang="en-US" dirty="0" err="1" smtClean="0"/>
              <a:t>empresas</a:t>
            </a:r>
            <a:r>
              <a:rPr lang="en-US" dirty="0" smtClean="0"/>
              <a:t>. (o bot </a:t>
            </a:r>
            <a:r>
              <a:rPr lang="en-US" dirty="0" err="1" smtClean="0"/>
              <a:t>precisa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o </a:t>
            </a:r>
            <a:r>
              <a:rPr lang="en-US" dirty="0" err="1" smtClean="0"/>
              <a:t>mais</a:t>
            </a:r>
            <a:r>
              <a:rPr lang="en-US" dirty="0" smtClean="0"/>
              <a:t> “plug and play” </a:t>
            </a:r>
            <a:r>
              <a:rPr lang="en-US" dirty="0" err="1" smtClean="0"/>
              <a:t>possível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Tornar</a:t>
            </a:r>
            <a:r>
              <a:rPr lang="en-US" dirty="0" smtClean="0"/>
              <a:t> </a:t>
            </a:r>
            <a:r>
              <a:rPr lang="en-US" dirty="0" err="1" smtClean="0"/>
              <a:t>alguns</a:t>
            </a:r>
            <a:r>
              <a:rPr lang="en-US" dirty="0" smtClean="0"/>
              <a:t> bots </a:t>
            </a:r>
            <a:r>
              <a:rPr lang="en-US" dirty="0" err="1" smtClean="0"/>
              <a:t>produtos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necessitem</a:t>
            </a:r>
            <a:r>
              <a:rPr lang="en-US" dirty="0" smtClean="0"/>
              <a:t> de </a:t>
            </a:r>
            <a:r>
              <a:rPr lang="en-US" dirty="0" err="1" smtClean="0"/>
              <a:t>customização</a:t>
            </a:r>
            <a:r>
              <a:rPr lang="en-US" dirty="0" smtClean="0"/>
              <a:t>, e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já</a:t>
            </a:r>
            <a:r>
              <a:rPr lang="en-US" dirty="0" smtClean="0"/>
              <a:t> </a:t>
            </a:r>
            <a:r>
              <a:rPr lang="en-US" dirty="0" err="1" smtClean="0"/>
              <a:t>estejam</a:t>
            </a:r>
            <a:r>
              <a:rPr lang="en-US" dirty="0" smtClean="0"/>
              <a:t> </a:t>
            </a:r>
            <a:r>
              <a:rPr lang="en-US" dirty="0" err="1" smtClean="0"/>
              <a:t>disponíveis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download </a:t>
            </a:r>
            <a:r>
              <a:rPr lang="en-US" dirty="0" err="1" smtClean="0"/>
              <a:t>para</a:t>
            </a:r>
            <a:r>
              <a:rPr lang="en-US" dirty="0" smtClean="0"/>
              <a:t> resolver </a:t>
            </a:r>
            <a:r>
              <a:rPr lang="en-US" dirty="0" err="1" smtClean="0"/>
              <a:t>imediatamente</a:t>
            </a:r>
            <a:r>
              <a:rPr lang="en-US" dirty="0" smtClean="0"/>
              <a:t> o </a:t>
            </a:r>
            <a:r>
              <a:rPr lang="en-US" dirty="0" err="1" smtClean="0"/>
              <a:t>problema</a:t>
            </a:r>
            <a:r>
              <a:rPr lang="en-US" dirty="0" smtClean="0"/>
              <a:t> do </a:t>
            </a:r>
            <a:r>
              <a:rPr lang="en-US" dirty="0" err="1" smtClean="0"/>
              <a:t>cliente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 descr="wisebot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1" y="5265790"/>
            <a:ext cx="4941523" cy="117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4095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52</TotalTime>
  <Words>534</Words>
  <Application>Microsoft Macintosh PowerPoint</Application>
  <PresentationFormat>On-screen Show (4:3)</PresentationFormat>
  <Paragraphs>70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Perspective</vt:lpstr>
      <vt:lpstr>Proposta</vt:lpstr>
      <vt:lpstr>Fundador</vt:lpstr>
      <vt:lpstr>Valores</vt:lpstr>
      <vt:lpstr>Visão</vt:lpstr>
      <vt:lpstr>Missão</vt:lpstr>
      <vt:lpstr>Histórico</vt:lpstr>
      <vt:lpstr>Nosso alvo</vt:lpstr>
      <vt:lpstr>Problema</vt:lpstr>
      <vt:lpstr>Nossa Solução</vt:lpstr>
      <vt:lpstr>Homologação</vt:lpstr>
      <vt:lpstr>Próximos passos</vt:lpstr>
    </vt:vector>
  </TitlesOfParts>
  <Company>Wisebots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Proposta</dc:title>
  <dc:creator>Adriano Brito</dc:creator>
  <cp:lastModifiedBy>Adriano Brito</cp:lastModifiedBy>
  <cp:revision>7</cp:revision>
  <dcterms:created xsi:type="dcterms:W3CDTF">2012-06-01T18:31:07Z</dcterms:created>
  <dcterms:modified xsi:type="dcterms:W3CDTF">2012-06-01T19:23:49Z</dcterms:modified>
</cp:coreProperties>
</file>