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02/06/12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02/06/12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02/06/12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02/06/12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02/06/12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02/06/12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02/06/12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02/06/12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02/06/12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02/06/12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02/06/12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02/06/12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inforcement_learning" TargetMode="External"/><Relationship Id="rId4" Type="http://schemas.openxmlformats.org/officeDocument/2006/relationships/hyperlink" Target="http://www.on-line-backgammon.com/pt/backgammon.articles/A-Hist%C3%B3ria-do-Gam%C3%A3o-de-Computador-e-do-Gam%C3%A3o-Online_bgmnd27kPp05fvZo.htm" TargetMode="External"/><Relationship Id="rId5" Type="http://schemas.openxmlformats.org/officeDocument/2006/relationships/hyperlink" Target="http://www.research.ibm.com/massive/tdl.html" TargetMode="External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le.ita.cta.br/cnrn/minicursos-5ern/ap-reforco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stoedinheiro.com.br/noticias/78616_A+REVOLUCAO+DAS+MAQUINAS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eb.mit.edu/newsoffice/2011/language-from-games-0712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Qualifica</a:t>
            </a:r>
            <a:r>
              <a:rPr lang="en-US" dirty="0" err="1" smtClean="0"/>
              <a:t>ção</a:t>
            </a:r>
            <a:r>
              <a:rPr lang="en-US" dirty="0" smtClean="0"/>
              <a:t> </a:t>
            </a:r>
            <a:r>
              <a:rPr lang="en-US" dirty="0" err="1" smtClean="0"/>
              <a:t>Técnica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 descr="wisebot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12" y="5248838"/>
            <a:ext cx="4941523" cy="117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026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80538"/>
            <a:ext cx="7315200" cy="1154097"/>
          </a:xfrm>
        </p:spPr>
        <p:txBody>
          <a:bodyPr/>
          <a:lstStyle/>
          <a:p>
            <a:r>
              <a:rPr lang="en-US" dirty="0" err="1" smtClean="0"/>
              <a:t>Conclus</a:t>
            </a:r>
            <a:r>
              <a:rPr lang="en-US" dirty="0" err="1" smtClean="0"/>
              <a:t>ão</a:t>
            </a:r>
            <a:r>
              <a:rPr lang="en-US" dirty="0" smtClean="0"/>
              <a:t> [2]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4635"/>
            <a:ext cx="7315200" cy="4574725"/>
          </a:xfrm>
        </p:spPr>
        <p:txBody>
          <a:bodyPr numCol="2">
            <a:normAutofit/>
          </a:bodyPr>
          <a:lstStyle/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jogos</a:t>
            </a:r>
            <a:r>
              <a:rPr lang="en-US" dirty="0" smtClean="0"/>
              <a:t>?</a:t>
            </a:r>
          </a:p>
          <a:p>
            <a:pPr marL="45720" indent="0">
              <a:buNone/>
            </a:pPr>
            <a:endParaRPr lang="en-US" dirty="0" smtClean="0"/>
          </a:p>
          <a:p>
            <a:pPr marL="502920" indent="-457200">
              <a:buFont typeface="+mj-lt"/>
              <a:buAutoNum type="arabicPeriod"/>
            </a:pPr>
            <a:r>
              <a:rPr lang="en-US" sz="1800" dirty="0" err="1" smtClean="0"/>
              <a:t>Jogos</a:t>
            </a:r>
            <a:r>
              <a:rPr lang="en-US" sz="1800" dirty="0" smtClean="0"/>
              <a:t> </a:t>
            </a:r>
            <a:r>
              <a:rPr lang="en-US" sz="1800" dirty="0" err="1" smtClean="0"/>
              <a:t>são</a:t>
            </a:r>
            <a:r>
              <a:rPr lang="en-US" sz="1800" dirty="0" smtClean="0"/>
              <a:t> </a:t>
            </a:r>
            <a:r>
              <a:rPr lang="en-US" sz="1800" dirty="0" err="1" smtClean="0"/>
              <a:t>modelos</a:t>
            </a:r>
            <a:r>
              <a:rPr lang="en-US" sz="1800" dirty="0" smtClean="0"/>
              <a:t> </a:t>
            </a:r>
            <a:r>
              <a:rPr lang="en-US" sz="1800" dirty="0" err="1" smtClean="0"/>
              <a:t>altamente</a:t>
            </a:r>
            <a:r>
              <a:rPr lang="en-US" sz="1800" dirty="0" smtClean="0"/>
              <a:t> </a:t>
            </a:r>
            <a:r>
              <a:rPr lang="en-US" sz="1800" dirty="0" err="1" smtClean="0"/>
              <a:t>acopláveis</a:t>
            </a:r>
            <a:r>
              <a:rPr lang="en-US" sz="1800" dirty="0" smtClean="0"/>
              <a:t> a </a:t>
            </a:r>
            <a:r>
              <a:rPr lang="en-US" sz="1800" dirty="0" err="1" smtClean="0"/>
              <a:t>sistemas</a:t>
            </a:r>
            <a:r>
              <a:rPr lang="en-US" sz="1800" dirty="0" smtClean="0"/>
              <a:t> de IA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1800" dirty="0" smtClean="0"/>
              <a:t>O </a:t>
            </a:r>
            <a:r>
              <a:rPr lang="en-US" sz="1800" dirty="0" err="1" smtClean="0"/>
              <a:t>mercado</a:t>
            </a:r>
            <a:r>
              <a:rPr lang="en-US" sz="1800" dirty="0" smtClean="0"/>
              <a:t> de </a:t>
            </a:r>
            <a:r>
              <a:rPr lang="en-US" sz="1800" dirty="0" err="1" smtClean="0"/>
              <a:t>jogos</a:t>
            </a:r>
            <a:r>
              <a:rPr lang="en-US" sz="1800" dirty="0" smtClean="0"/>
              <a:t> </a:t>
            </a:r>
            <a:r>
              <a:rPr lang="en-US" sz="1800" dirty="0" err="1" smtClean="0"/>
              <a:t>é</a:t>
            </a:r>
            <a:r>
              <a:rPr lang="en-US" sz="1800" dirty="0" smtClean="0"/>
              <a:t> </a:t>
            </a:r>
            <a:r>
              <a:rPr lang="en-US" sz="1800" dirty="0" err="1" smtClean="0"/>
              <a:t>rico</a:t>
            </a:r>
            <a:r>
              <a:rPr lang="en-US" sz="1800" dirty="0" smtClean="0"/>
              <a:t>, </a:t>
            </a:r>
            <a:r>
              <a:rPr lang="en-US" sz="1800" dirty="0" err="1" smtClean="0"/>
              <a:t>populoso</a:t>
            </a:r>
            <a:r>
              <a:rPr lang="en-US" sz="1800" dirty="0" smtClean="0"/>
              <a:t> e </a:t>
            </a:r>
            <a:r>
              <a:rPr lang="en-US" sz="1800" dirty="0" err="1" smtClean="0"/>
              <a:t>mundialmente</a:t>
            </a:r>
            <a:r>
              <a:rPr lang="en-US" sz="1800" dirty="0" smtClean="0"/>
              <a:t> </a:t>
            </a:r>
            <a:r>
              <a:rPr lang="en-US" sz="1800" dirty="0" err="1" smtClean="0"/>
              <a:t>abrangente</a:t>
            </a:r>
            <a:endParaRPr lang="en-US" sz="1800" dirty="0" smtClean="0"/>
          </a:p>
          <a:p>
            <a:pPr marL="502920" indent="-457200">
              <a:buFont typeface="+mj-lt"/>
              <a:buAutoNum type="arabicPeriod"/>
            </a:pPr>
            <a:r>
              <a:rPr lang="en-US" sz="1800" dirty="0" err="1" smtClean="0"/>
              <a:t>Jogos</a:t>
            </a:r>
            <a:r>
              <a:rPr lang="en-US" sz="1800" dirty="0" smtClean="0"/>
              <a:t> </a:t>
            </a:r>
            <a:r>
              <a:rPr lang="en-US" sz="1800" dirty="0" err="1" smtClean="0"/>
              <a:t>são</a:t>
            </a:r>
            <a:r>
              <a:rPr lang="en-US" sz="1800" dirty="0" smtClean="0"/>
              <a:t> </a:t>
            </a:r>
            <a:r>
              <a:rPr lang="en-US" sz="1800" dirty="0" err="1" smtClean="0"/>
              <a:t>tanto</a:t>
            </a:r>
            <a:r>
              <a:rPr lang="en-US" sz="1800" dirty="0" smtClean="0"/>
              <a:t> B2B </a:t>
            </a:r>
            <a:r>
              <a:rPr lang="en-US" sz="1800" dirty="0" err="1" smtClean="0"/>
              <a:t>quanto</a:t>
            </a:r>
            <a:r>
              <a:rPr lang="en-US" sz="1800" dirty="0" smtClean="0"/>
              <a:t> B2C</a:t>
            </a:r>
            <a:endParaRPr lang="en-US" sz="1800" dirty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wisebot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1" y="5265790"/>
            <a:ext cx="4941523" cy="11729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50076" y="4954721"/>
            <a:ext cx="3267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Revista</a:t>
            </a:r>
            <a:r>
              <a:rPr lang="en-US" sz="1400" dirty="0" smtClean="0"/>
              <a:t> PEGN</a:t>
            </a:r>
            <a:r>
              <a:rPr lang="en-US" sz="1400" dirty="0" smtClean="0"/>
              <a:t>, MAI 12</a:t>
            </a:r>
            <a:endParaRPr lang="en-US" sz="1400" dirty="0"/>
          </a:p>
        </p:txBody>
      </p:sp>
      <p:pic>
        <p:nvPicPr>
          <p:cNvPr id="6" name="Picture 5" descr="Captura de Tela 2012-06-02 às 22.29.3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741" y="2743433"/>
            <a:ext cx="32512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663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80538"/>
            <a:ext cx="7315200" cy="1154097"/>
          </a:xfrm>
        </p:spPr>
        <p:txBody>
          <a:bodyPr/>
          <a:lstStyle/>
          <a:p>
            <a:r>
              <a:rPr lang="en-US" dirty="0" err="1" smtClean="0"/>
              <a:t>Fundamentos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4635"/>
            <a:ext cx="7315200" cy="4574725"/>
          </a:xfrm>
        </p:spPr>
        <p:txBody>
          <a:bodyPr/>
          <a:lstStyle/>
          <a:p>
            <a:pPr marL="45720" indent="0">
              <a:buNone/>
            </a:pPr>
            <a:endParaRPr lang="en-US" sz="2400" dirty="0" smtClean="0"/>
          </a:p>
          <a:p>
            <a:pPr marL="45720" indent="0">
              <a:buNone/>
            </a:pPr>
            <a:r>
              <a:rPr lang="en-US" dirty="0" err="1" smtClean="0"/>
              <a:t>Existem</a:t>
            </a:r>
            <a:r>
              <a:rPr lang="en-US" dirty="0" smtClean="0"/>
              <a:t> 3 </a:t>
            </a:r>
            <a:r>
              <a:rPr lang="en-US" dirty="0" err="1" smtClean="0"/>
              <a:t>formas</a:t>
            </a:r>
            <a:r>
              <a:rPr lang="en-US" dirty="0" smtClean="0"/>
              <a:t> de </a:t>
            </a:r>
            <a:r>
              <a:rPr lang="en-US" dirty="0" err="1" smtClean="0"/>
              <a:t>gerar</a:t>
            </a:r>
            <a:r>
              <a:rPr lang="en-US" dirty="0" smtClean="0"/>
              <a:t> </a:t>
            </a:r>
            <a:r>
              <a:rPr lang="en-US" dirty="0" err="1" smtClean="0"/>
              <a:t>sistemas</a:t>
            </a:r>
            <a:r>
              <a:rPr lang="en-US" dirty="0" smtClean="0"/>
              <a:t> de </a:t>
            </a:r>
            <a:r>
              <a:rPr lang="en-US" dirty="0" err="1" smtClean="0"/>
              <a:t>intelig</a:t>
            </a:r>
            <a:r>
              <a:rPr lang="en-US" dirty="0" err="1" smtClean="0"/>
              <a:t>ência</a:t>
            </a:r>
            <a:r>
              <a:rPr lang="en-US" dirty="0" smtClean="0"/>
              <a:t> artificial:</a:t>
            </a:r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heur</a:t>
            </a:r>
            <a:r>
              <a:rPr lang="en-US" dirty="0" err="1" smtClean="0"/>
              <a:t>ísticas</a:t>
            </a:r>
            <a:r>
              <a:rPr lang="en-US" dirty="0" smtClean="0"/>
              <a:t> (“</a:t>
            </a:r>
            <a:r>
              <a:rPr lang="en-US" dirty="0" err="1" smtClean="0"/>
              <a:t>macetes</a:t>
            </a:r>
            <a:r>
              <a:rPr lang="en-US" dirty="0" smtClean="0"/>
              <a:t>” </a:t>
            </a:r>
            <a:r>
              <a:rPr lang="en-US" dirty="0" err="1" smtClean="0"/>
              <a:t>criados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humanos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algoritmos</a:t>
            </a:r>
            <a:r>
              <a:rPr lang="en-US" dirty="0" smtClean="0"/>
              <a:t> de </a:t>
            </a:r>
            <a:r>
              <a:rPr lang="en-US" dirty="0" err="1" smtClean="0"/>
              <a:t>for</a:t>
            </a:r>
            <a:r>
              <a:rPr lang="en-US" dirty="0" err="1" smtClean="0"/>
              <a:t>ça</a:t>
            </a:r>
            <a:r>
              <a:rPr lang="en-US" dirty="0" smtClean="0"/>
              <a:t> </a:t>
            </a:r>
            <a:r>
              <a:rPr lang="en-US" dirty="0" err="1" smtClean="0"/>
              <a:t>bruta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buscas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árvores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aprendizado</a:t>
            </a:r>
            <a:r>
              <a:rPr lang="en-US" dirty="0" smtClean="0"/>
              <a:t> de </a:t>
            </a:r>
            <a:r>
              <a:rPr lang="en-US" dirty="0" err="1" smtClean="0"/>
              <a:t>m</a:t>
            </a:r>
            <a:r>
              <a:rPr lang="en-US" dirty="0" err="1" smtClean="0"/>
              <a:t>áquina</a:t>
            </a:r>
            <a:r>
              <a:rPr lang="en-US" dirty="0" smtClean="0"/>
              <a:t> (</a:t>
            </a:r>
            <a:r>
              <a:rPr lang="en-US" dirty="0" err="1" smtClean="0"/>
              <a:t>aprendizado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reforço</a:t>
            </a:r>
            <a:r>
              <a:rPr lang="en-US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wisebot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1" y="5265790"/>
            <a:ext cx="4941523" cy="117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80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80538"/>
            <a:ext cx="7315200" cy="1154097"/>
          </a:xfrm>
        </p:spPr>
        <p:txBody>
          <a:bodyPr/>
          <a:lstStyle/>
          <a:p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heur</a:t>
            </a:r>
            <a:r>
              <a:rPr lang="en-US" dirty="0" err="1" smtClean="0"/>
              <a:t>ísticas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4635"/>
            <a:ext cx="7315200" cy="4574725"/>
          </a:xfrm>
        </p:spPr>
        <p:txBody>
          <a:bodyPr/>
          <a:lstStyle/>
          <a:p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err="1" smtClean="0"/>
              <a:t>Requer</a:t>
            </a:r>
            <a:r>
              <a:rPr lang="en-US" dirty="0" smtClean="0"/>
              <a:t> </a:t>
            </a:r>
            <a:r>
              <a:rPr lang="en-US" dirty="0" err="1" smtClean="0"/>
              <a:t>conhecer</a:t>
            </a:r>
            <a:r>
              <a:rPr lang="en-US" dirty="0" smtClean="0"/>
              <a:t> </a:t>
            </a:r>
            <a:r>
              <a:rPr lang="en-US" dirty="0" err="1" smtClean="0"/>
              <a:t>bem</a:t>
            </a:r>
            <a:r>
              <a:rPr lang="en-US" dirty="0" smtClean="0"/>
              <a:t> as </a:t>
            </a:r>
            <a:r>
              <a:rPr lang="en-US" dirty="0" err="1" smtClean="0"/>
              <a:t>regras</a:t>
            </a:r>
            <a:r>
              <a:rPr lang="en-US" dirty="0" smtClean="0"/>
              <a:t> do </a:t>
            </a:r>
            <a:r>
              <a:rPr lang="en-US" dirty="0" err="1" smtClean="0"/>
              <a:t>problema</a:t>
            </a:r>
            <a:endParaRPr lang="en-US" dirty="0" smtClean="0"/>
          </a:p>
          <a:p>
            <a:r>
              <a:rPr lang="en-US" dirty="0" err="1" smtClean="0"/>
              <a:t>Requer</a:t>
            </a:r>
            <a:r>
              <a:rPr lang="en-US" dirty="0"/>
              <a:t> </a:t>
            </a:r>
            <a:r>
              <a:rPr lang="en-US" dirty="0" err="1" smtClean="0"/>
              <a:t>criatividade</a:t>
            </a:r>
            <a:r>
              <a:rPr lang="en-US" dirty="0" smtClean="0"/>
              <a:t> e </a:t>
            </a:r>
            <a:r>
              <a:rPr lang="en-US" dirty="0" err="1" smtClean="0"/>
              <a:t>manipula</a:t>
            </a:r>
            <a:r>
              <a:rPr lang="en-US" dirty="0" err="1" smtClean="0"/>
              <a:t>ção</a:t>
            </a:r>
            <a:r>
              <a:rPr lang="en-US" dirty="0" smtClean="0"/>
              <a:t> </a:t>
            </a:r>
            <a:r>
              <a:rPr lang="en-US" dirty="0" err="1" smtClean="0"/>
              <a:t>humana</a:t>
            </a:r>
            <a:r>
              <a:rPr lang="en-US" dirty="0" smtClean="0"/>
              <a:t> </a:t>
            </a:r>
            <a:r>
              <a:rPr lang="en-US" dirty="0" err="1" smtClean="0"/>
              <a:t>constante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maioria</a:t>
            </a:r>
            <a:r>
              <a:rPr lang="en-US" dirty="0" smtClean="0"/>
              <a:t> das </a:t>
            </a:r>
            <a:r>
              <a:rPr lang="en-US" dirty="0" err="1" smtClean="0"/>
              <a:t>vezes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difícil</a:t>
            </a:r>
            <a:r>
              <a:rPr lang="en-US" dirty="0" smtClean="0"/>
              <a:t> </a:t>
            </a:r>
            <a:r>
              <a:rPr lang="en-US" dirty="0" err="1" smtClean="0"/>
              <a:t>elaborar</a:t>
            </a:r>
            <a:r>
              <a:rPr lang="en-US" dirty="0" smtClean="0"/>
              <a:t> boas </a:t>
            </a:r>
            <a:r>
              <a:rPr lang="en-US" dirty="0" err="1" smtClean="0"/>
              <a:t>heurísticas</a:t>
            </a:r>
            <a:endParaRPr lang="en-US" dirty="0" smtClean="0"/>
          </a:p>
          <a:p>
            <a:r>
              <a:rPr lang="en-US" dirty="0" err="1" smtClean="0"/>
              <a:t>Vantagem</a:t>
            </a:r>
            <a:r>
              <a:rPr lang="en-US" dirty="0" smtClean="0"/>
              <a:t>: </a:t>
            </a:r>
            <a:r>
              <a:rPr lang="en-US" dirty="0" err="1" smtClean="0"/>
              <a:t>É</a:t>
            </a:r>
            <a:r>
              <a:rPr lang="en-US" dirty="0" smtClean="0"/>
              <a:t> a forma </a:t>
            </a:r>
            <a:r>
              <a:rPr lang="en-US" dirty="0" err="1" smtClean="0"/>
              <a:t>mais</a:t>
            </a:r>
            <a:r>
              <a:rPr lang="en-US" dirty="0" smtClean="0"/>
              <a:t> “</a:t>
            </a:r>
            <a:r>
              <a:rPr lang="en-US" dirty="0" err="1" smtClean="0"/>
              <a:t>barata</a:t>
            </a:r>
            <a:r>
              <a:rPr lang="en-US" dirty="0" smtClean="0"/>
              <a:t>” de </a:t>
            </a:r>
            <a:r>
              <a:rPr lang="en-US" dirty="0" err="1" smtClean="0"/>
              <a:t>fazer</a:t>
            </a:r>
            <a:r>
              <a:rPr lang="en-US" dirty="0" smtClean="0"/>
              <a:t> IA</a:t>
            </a:r>
          </a:p>
          <a:p>
            <a:r>
              <a:rPr lang="en-US" dirty="0" err="1" smtClean="0"/>
              <a:t>Desvantagem</a:t>
            </a:r>
            <a:r>
              <a:rPr lang="en-US" dirty="0" smtClean="0"/>
              <a:t>: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generaliza</a:t>
            </a:r>
            <a:r>
              <a:rPr lang="en-US" dirty="0" smtClean="0"/>
              <a:t> a IA</a:t>
            </a:r>
          </a:p>
          <a:p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a </a:t>
            </a:r>
            <a:r>
              <a:rPr lang="en-US" dirty="0" err="1" smtClean="0"/>
              <a:t>solução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geral</a:t>
            </a:r>
            <a:r>
              <a:rPr lang="en-US" dirty="0" smtClean="0"/>
              <a:t> o </a:t>
            </a:r>
            <a:r>
              <a:rPr lang="en-US" dirty="0" err="1" smtClean="0"/>
              <a:t>mercado</a:t>
            </a:r>
            <a:r>
              <a:rPr lang="en-US" dirty="0" smtClean="0"/>
              <a:t> </a:t>
            </a:r>
            <a:r>
              <a:rPr lang="en-US" dirty="0" err="1" smtClean="0"/>
              <a:t>tenta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wisebot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1" y="5265790"/>
            <a:ext cx="4941523" cy="117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043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80538"/>
            <a:ext cx="7315200" cy="1154097"/>
          </a:xfrm>
        </p:spPr>
        <p:txBody>
          <a:bodyPr/>
          <a:lstStyle/>
          <a:p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for</a:t>
            </a:r>
            <a:r>
              <a:rPr lang="en-US" dirty="0" err="1" smtClean="0"/>
              <a:t>ça</a:t>
            </a:r>
            <a:r>
              <a:rPr lang="en-US" dirty="0" smtClean="0"/>
              <a:t> </a:t>
            </a:r>
            <a:r>
              <a:rPr lang="en-US" dirty="0" err="1" smtClean="0"/>
              <a:t>bruta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4635"/>
            <a:ext cx="7315200" cy="4574725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Utiliza</a:t>
            </a:r>
            <a:r>
              <a:rPr lang="en-US" dirty="0" smtClean="0"/>
              <a:t> </a:t>
            </a:r>
            <a:r>
              <a:rPr lang="en-US" dirty="0" err="1" smtClean="0"/>
              <a:t>algoritmos</a:t>
            </a:r>
            <a:r>
              <a:rPr lang="en-US" dirty="0" smtClean="0"/>
              <a:t> de </a:t>
            </a:r>
            <a:r>
              <a:rPr lang="en-US" dirty="0" err="1" smtClean="0"/>
              <a:t>busca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árvores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MINMAX, ALPHA-BETA, A*, entre outros.</a:t>
            </a:r>
          </a:p>
          <a:p>
            <a:r>
              <a:rPr lang="en-US" dirty="0" err="1" smtClean="0"/>
              <a:t>Vantagem</a:t>
            </a:r>
            <a:r>
              <a:rPr lang="en-US" dirty="0" smtClean="0"/>
              <a:t>: </a:t>
            </a:r>
            <a:r>
              <a:rPr lang="en-US" dirty="0" err="1" smtClean="0"/>
              <a:t>Generaliza</a:t>
            </a:r>
            <a:r>
              <a:rPr lang="en-US" dirty="0" smtClean="0"/>
              <a:t> o </a:t>
            </a:r>
            <a:r>
              <a:rPr lang="en-US" dirty="0" err="1" smtClean="0"/>
              <a:t>problema</a:t>
            </a:r>
            <a:endParaRPr lang="en-US" dirty="0" smtClean="0"/>
          </a:p>
          <a:p>
            <a:r>
              <a:rPr lang="en-US" dirty="0" err="1" smtClean="0"/>
              <a:t>Desvantagem</a:t>
            </a:r>
            <a:r>
              <a:rPr lang="en-US" dirty="0" smtClean="0"/>
              <a:t>: O </a:t>
            </a:r>
            <a:r>
              <a:rPr lang="en-US" dirty="0" err="1" smtClean="0"/>
              <a:t>espaço</a:t>
            </a:r>
            <a:r>
              <a:rPr lang="en-US" dirty="0" smtClean="0"/>
              <a:t> de </a:t>
            </a:r>
            <a:r>
              <a:rPr lang="en-US" dirty="0" err="1" smtClean="0"/>
              <a:t>estados</a:t>
            </a:r>
            <a:r>
              <a:rPr lang="en-US" dirty="0" smtClean="0"/>
              <a:t> da </a:t>
            </a:r>
            <a:r>
              <a:rPr lang="en-US" dirty="0" err="1" smtClean="0"/>
              <a:t>árvore</a:t>
            </a:r>
            <a:r>
              <a:rPr lang="en-US" dirty="0" smtClean="0"/>
              <a:t> </a:t>
            </a:r>
            <a:r>
              <a:rPr lang="en-US" dirty="0" err="1" smtClean="0"/>
              <a:t>cresce</a:t>
            </a:r>
            <a:r>
              <a:rPr lang="en-US" dirty="0" smtClean="0"/>
              <a:t> </a:t>
            </a:r>
            <a:r>
              <a:rPr lang="en-US" dirty="0" err="1" smtClean="0"/>
              <a:t>exponencialmente</a:t>
            </a:r>
            <a:r>
              <a:rPr lang="en-US" dirty="0" smtClean="0"/>
              <a:t>, 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tornar</a:t>
            </a:r>
            <a:r>
              <a:rPr lang="en-US" dirty="0" smtClean="0"/>
              <a:t> </a:t>
            </a:r>
            <a:r>
              <a:rPr lang="en-US" dirty="0" err="1" smtClean="0"/>
              <a:t>inviável</a:t>
            </a:r>
            <a:r>
              <a:rPr lang="en-US" dirty="0" smtClean="0"/>
              <a:t> a IA</a:t>
            </a:r>
            <a:endParaRPr lang="en-US" dirty="0" smtClean="0"/>
          </a:p>
          <a:p>
            <a:pPr marL="45720" indent="0" algn="ctr">
              <a:buNone/>
            </a:pPr>
            <a:endParaRPr lang="en-US" i="1" dirty="0" smtClean="0"/>
          </a:p>
          <a:p>
            <a:endParaRPr lang="en-US" dirty="0"/>
          </a:p>
        </p:txBody>
      </p:sp>
      <p:pic>
        <p:nvPicPr>
          <p:cNvPr id="4" name="Picture 3" descr="wisebot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1" y="5265790"/>
            <a:ext cx="4941523" cy="117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1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80538"/>
            <a:ext cx="7315200" cy="1154097"/>
          </a:xfrm>
        </p:spPr>
        <p:txBody>
          <a:bodyPr/>
          <a:lstStyle/>
          <a:p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aprendizado</a:t>
            </a:r>
            <a:r>
              <a:rPr lang="en-US" dirty="0" smtClean="0"/>
              <a:t> de </a:t>
            </a:r>
            <a:r>
              <a:rPr lang="en-US" dirty="0" err="1" smtClean="0"/>
              <a:t>máquina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4635"/>
            <a:ext cx="7315200" cy="4574725"/>
          </a:xfrm>
        </p:spPr>
        <p:txBody>
          <a:bodyPr/>
          <a:lstStyle/>
          <a:p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err="1" smtClean="0"/>
              <a:t>Utiliza</a:t>
            </a:r>
            <a:r>
              <a:rPr lang="en-US" dirty="0" smtClean="0"/>
              <a:t> o </a:t>
            </a:r>
            <a:r>
              <a:rPr lang="en-US" dirty="0" err="1" smtClean="0"/>
              <a:t>conceito</a:t>
            </a:r>
            <a:r>
              <a:rPr lang="en-US" dirty="0" smtClean="0"/>
              <a:t> de </a:t>
            </a:r>
            <a:r>
              <a:rPr lang="en-US" dirty="0" err="1" smtClean="0"/>
              <a:t>Aprendizado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Refor</a:t>
            </a:r>
            <a:r>
              <a:rPr lang="en-US" dirty="0" err="1" smtClean="0"/>
              <a:t>ço</a:t>
            </a:r>
            <a:endParaRPr lang="en-US" dirty="0" smtClean="0"/>
          </a:p>
          <a:p>
            <a:r>
              <a:rPr lang="en-US" dirty="0" smtClean="0"/>
              <a:t>A base </a:t>
            </a:r>
            <a:r>
              <a:rPr lang="en-US" dirty="0" err="1" smtClean="0"/>
              <a:t>funciona</a:t>
            </a:r>
            <a:r>
              <a:rPr lang="en-US" dirty="0" smtClean="0"/>
              <a:t> da </a:t>
            </a:r>
            <a:r>
              <a:rPr lang="en-US" dirty="0" err="1" smtClean="0"/>
              <a:t>mesma</a:t>
            </a:r>
            <a:r>
              <a:rPr lang="en-US" dirty="0" smtClean="0"/>
              <a:t> forma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animais</a:t>
            </a:r>
            <a:r>
              <a:rPr lang="en-US" dirty="0" smtClean="0"/>
              <a:t> </a:t>
            </a:r>
            <a:r>
              <a:rPr lang="en-US" dirty="0" err="1" smtClean="0"/>
              <a:t>agem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natureza</a:t>
            </a:r>
            <a:r>
              <a:rPr lang="en-US" dirty="0" smtClean="0"/>
              <a:t> (</a:t>
            </a:r>
            <a:r>
              <a:rPr lang="en-US" dirty="0" err="1" smtClean="0"/>
              <a:t>baseado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ação</a:t>
            </a:r>
            <a:r>
              <a:rPr lang="en-US" dirty="0" smtClean="0"/>
              <a:t> e </a:t>
            </a:r>
            <a:r>
              <a:rPr lang="en-US" dirty="0" err="1" smtClean="0"/>
              <a:t>recompensa</a:t>
            </a:r>
            <a:r>
              <a:rPr lang="en-US" dirty="0" smtClean="0"/>
              <a:t>) </a:t>
            </a:r>
            <a:r>
              <a:rPr lang="en-US" dirty="0" err="1" smtClean="0"/>
              <a:t>ou</a:t>
            </a:r>
            <a:r>
              <a:rPr lang="en-US" dirty="0" smtClean="0"/>
              <a:t> (</a:t>
            </a:r>
            <a:r>
              <a:rPr lang="en-US" dirty="0" err="1" smtClean="0"/>
              <a:t>causa</a:t>
            </a:r>
            <a:r>
              <a:rPr lang="en-US" dirty="0" smtClean="0"/>
              <a:t> e </a:t>
            </a:r>
            <a:r>
              <a:rPr lang="en-US" dirty="0" err="1" smtClean="0"/>
              <a:t>efeito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ação</a:t>
            </a:r>
            <a:r>
              <a:rPr lang="en-US" dirty="0" smtClean="0"/>
              <a:t> </a:t>
            </a:r>
            <a:r>
              <a:rPr lang="en-US" dirty="0" err="1" smtClean="0"/>
              <a:t>chega</a:t>
            </a:r>
            <a:r>
              <a:rPr lang="en-US" dirty="0" smtClean="0"/>
              <a:t> a um </a:t>
            </a:r>
            <a:r>
              <a:rPr lang="en-US" dirty="0" err="1" smtClean="0"/>
              <a:t>bom</a:t>
            </a:r>
            <a:r>
              <a:rPr lang="en-US" dirty="0" smtClean="0"/>
              <a:t> </a:t>
            </a:r>
            <a:r>
              <a:rPr lang="en-US" dirty="0" err="1" smtClean="0"/>
              <a:t>resultado</a:t>
            </a:r>
            <a:r>
              <a:rPr lang="en-US" dirty="0" smtClean="0"/>
              <a:t>, </a:t>
            </a:r>
            <a:r>
              <a:rPr lang="en-US" dirty="0" err="1" smtClean="0"/>
              <a:t>ele</a:t>
            </a:r>
            <a:r>
              <a:rPr lang="en-US" dirty="0" smtClean="0"/>
              <a:t> </a:t>
            </a:r>
            <a:r>
              <a:rPr lang="en-US" dirty="0" err="1" smtClean="0"/>
              <a:t>ganha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recompensa</a:t>
            </a:r>
            <a:endParaRPr lang="en-US" dirty="0" smtClean="0"/>
          </a:p>
          <a:p>
            <a:r>
              <a:rPr lang="en-US" dirty="0" smtClean="0"/>
              <a:t>Se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ação</a:t>
            </a:r>
            <a:r>
              <a:rPr lang="en-US" dirty="0" smtClean="0"/>
              <a:t> </a:t>
            </a:r>
            <a:r>
              <a:rPr lang="en-US" dirty="0" err="1" smtClean="0"/>
              <a:t>chega</a:t>
            </a:r>
            <a:r>
              <a:rPr lang="en-US" dirty="0" smtClean="0"/>
              <a:t> a um </a:t>
            </a:r>
            <a:r>
              <a:rPr lang="en-US" dirty="0" err="1" smtClean="0"/>
              <a:t>mau</a:t>
            </a:r>
            <a:r>
              <a:rPr lang="en-US" dirty="0" smtClean="0"/>
              <a:t> </a:t>
            </a:r>
            <a:r>
              <a:rPr lang="en-US" dirty="0" err="1" smtClean="0"/>
              <a:t>resultado</a:t>
            </a:r>
            <a:r>
              <a:rPr lang="en-US" dirty="0" smtClean="0"/>
              <a:t>, </a:t>
            </a:r>
            <a:r>
              <a:rPr lang="en-US" dirty="0" err="1" smtClean="0"/>
              <a:t>ele</a:t>
            </a:r>
            <a:r>
              <a:rPr lang="en-US" dirty="0" smtClean="0"/>
              <a:t> </a:t>
            </a:r>
            <a:r>
              <a:rPr lang="en-US" dirty="0" err="1" smtClean="0"/>
              <a:t>recebe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punição</a:t>
            </a:r>
            <a:endParaRPr lang="en-US" dirty="0" smtClean="0"/>
          </a:p>
          <a:p>
            <a:pPr marL="45720" indent="0">
              <a:buNone/>
            </a:pPr>
            <a:r>
              <a:rPr lang="en-US" dirty="0" err="1" smtClean="0"/>
              <a:t>Vantagem</a:t>
            </a:r>
            <a:r>
              <a:rPr lang="en-US" dirty="0" smtClean="0"/>
              <a:t>: </a:t>
            </a:r>
            <a:r>
              <a:rPr lang="en-US" dirty="0" err="1" smtClean="0"/>
              <a:t>Generaliza</a:t>
            </a:r>
            <a:r>
              <a:rPr lang="en-US" dirty="0" smtClean="0"/>
              <a:t> a IA e </a:t>
            </a:r>
            <a:r>
              <a:rPr lang="en-US" dirty="0" err="1" smtClean="0"/>
              <a:t>simplifica</a:t>
            </a:r>
            <a:r>
              <a:rPr lang="en-US" dirty="0" smtClean="0"/>
              <a:t> o </a:t>
            </a:r>
            <a:r>
              <a:rPr lang="en-US" dirty="0" err="1" smtClean="0"/>
              <a:t>espaço</a:t>
            </a:r>
            <a:r>
              <a:rPr lang="en-US" dirty="0" smtClean="0"/>
              <a:t> de </a:t>
            </a:r>
            <a:r>
              <a:rPr lang="en-US" dirty="0" err="1" smtClean="0"/>
              <a:t>estados</a:t>
            </a:r>
            <a:endParaRPr lang="en-US" dirty="0" smtClean="0"/>
          </a:p>
          <a:p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wisebot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1" y="5265790"/>
            <a:ext cx="4941523" cy="117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600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80538"/>
            <a:ext cx="7315200" cy="1154097"/>
          </a:xfrm>
        </p:spPr>
        <p:txBody>
          <a:bodyPr/>
          <a:lstStyle/>
          <a:p>
            <a:r>
              <a:rPr lang="en-US" dirty="0" err="1" smtClean="0"/>
              <a:t>Aprendizado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Refor</a:t>
            </a:r>
            <a:r>
              <a:rPr lang="en-US" dirty="0" err="1" smtClean="0"/>
              <a:t>ço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4635"/>
            <a:ext cx="7315200" cy="457472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É</a:t>
            </a:r>
            <a:r>
              <a:rPr lang="en-US" dirty="0" smtClean="0"/>
              <a:t> a </a:t>
            </a:r>
            <a:r>
              <a:rPr lang="en-US" dirty="0" err="1" smtClean="0"/>
              <a:t>técnica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sendo</a:t>
            </a:r>
            <a:r>
              <a:rPr lang="en-US" dirty="0" smtClean="0"/>
              <a:t> </a:t>
            </a:r>
            <a:r>
              <a:rPr lang="en-US" dirty="0" err="1" smtClean="0"/>
              <a:t>utilizada</a:t>
            </a:r>
            <a:r>
              <a:rPr lang="en-US" dirty="0" smtClean="0"/>
              <a:t> </a:t>
            </a:r>
            <a:r>
              <a:rPr lang="en-US" dirty="0" err="1" smtClean="0"/>
              <a:t>pelas</a:t>
            </a:r>
            <a:r>
              <a:rPr lang="en-US" dirty="0" smtClean="0"/>
              <a:t> </a:t>
            </a:r>
            <a:r>
              <a:rPr lang="en-US" dirty="0" err="1" smtClean="0"/>
              <a:t>maiores</a:t>
            </a:r>
            <a:r>
              <a:rPr lang="en-US" dirty="0" smtClean="0"/>
              <a:t> </a:t>
            </a:r>
            <a:r>
              <a:rPr lang="en-US" dirty="0" err="1" smtClean="0"/>
              <a:t>empresas</a:t>
            </a:r>
            <a:r>
              <a:rPr lang="en-US" dirty="0" smtClean="0"/>
              <a:t> de </a:t>
            </a:r>
            <a:r>
              <a:rPr lang="en-US" dirty="0" err="1" smtClean="0"/>
              <a:t>tecnologia</a:t>
            </a:r>
            <a:r>
              <a:rPr lang="en-US" dirty="0" smtClean="0"/>
              <a:t> do </a:t>
            </a:r>
            <a:r>
              <a:rPr lang="en-US" dirty="0" err="1" smtClean="0"/>
              <a:t>mundo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solucionar</a:t>
            </a:r>
            <a:r>
              <a:rPr lang="en-US" dirty="0" smtClean="0"/>
              <a:t> </a:t>
            </a:r>
            <a:r>
              <a:rPr lang="en-US" dirty="0" err="1" smtClean="0"/>
              <a:t>problemas</a:t>
            </a:r>
            <a:r>
              <a:rPr lang="en-US" dirty="0" smtClean="0"/>
              <a:t> </a:t>
            </a:r>
            <a:r>
              <a:rPr lang="en-US" dirty="0" err="1" smtClean="0"/>
              <a:t>complexos</a:t>
            </a:r>
            <a:endParaRPr lang="en-US" dirty="0"/>
          </a:p>
          <a:p>
            <a:r>
              <a:rPr lang="en-US" dirty="0" smtClean="0"/>
              <a:t>Na </a:t>
            </a:r>
            <a:r>
              <a:rPr lang="en-US" dirty="0" err="1" smtClean="0"/>
              <a:t>área</a:t>
            </a:r>
            <a:r>
              <a:rPr lang="en-US" dirty="0" smtClean="0"/>
              <a:t> de </a:t>
            </a:r>
            <a:r>
              <a:rPr lang="en-US" dirty="0" err="1" smtClean="0"/>
              <a:t>jogos</a:t>
            </a:r>
            <a:r>
              <a:rPr lang="en-US" dirty="0" smtClean="0"/>
              <a:t>, [</a:t>
            </a:r>
            <a:r>
              <a:rPr lang="en-US" dirty="0" err="1" smtClean="0"/>
              <a:t>Tesauro</a:t>
            </a:r>
            <a:r>
              <a:rPr lang="en-US" dirty="0" smtClean="0"/>
              <a:t>, 1995], com o </a:t>
            </a:r>
            <a:r>
              <a:rPr lang="en-US" dirty="0" err="1" smtClean="0"/>
              <a:t>sistema</a:t>
            </a:r>
            <a:r>
              <a:rPr lang="en-US" dirty="0" smtClean="0"/>
              <a:t> TD-GAMMON, </a:t>
            </a:r>
            <a:r>
              <a:rPr lang="en-US" dirty="0" err="1" smtClean="0"/>
              <a:t>conseguiu</a:t>
            </a:r>
            <a:r>
              <a:rPr lang="en-US" dirty="0" smtClean="0"/>
              <a:t> </a:t>
            </a:r>
            <a:r>
              <a:rPr lang="en-US" dirty="0" err="1" smtClean="0"/>
              <a:t>gerar</a:t>
            </a:r>
            <a:r>
              <a:rPr lang="en-US" dirty="0" smtClean="0"/>
              <a:t> um bot de </a:t>
            </a:r>
            <a:r>
              <a:rPr lang="en-US" dirty="0" err="1" smtClean="0"/>
              <a:t>gamão</a:t>
            </a:r>
            <a:r>
              <a:rPr lang="en-US" dirty="0" smtClean="0"/>
              <a:t> </a:t>
            </a:r>
            <a:r>
              <a:rPr lang="en-US" dirty="0" err="1" smtClean="0"/>
              <a:t>capaz</a:t>
            </a:r>
            <a:r>
              <a:rPr lang="en-US" dirty="0" smtClean="0"/>
              <a:t> de </a:t>
            </a:r>
            <a:r>
              <a:rPr lang="en-US" dirty="0" err="1" smtClean="0"/>
              <a:t>ganhar</a:t>
            </a:r>
            <a:r>
              <a:rPr lang="en-US" dirty="0" smtClean="0"/>
              <a:t> dos </a:t>
            </a:r>
            <a:r>
              <a:rPr lang="en-US" dirty="0" err="1" smtClean="0"/>
              <a:t>mestres</a:t>
            </a:r>
            <a:r>
              <a:rPr lang="en-US" dirty="0" smtClean="0"/>
              <a:t> de </a:t>
            </a:r>
            <a:r>
              <a:rPr lang="en-US" dirty="0" err="1" smtClean="0"/>
              <a:t>gamão</a:t>
            </a:r>
            <a:r>
              <a:rPr lang="en-US" dirty="0" smtClean="0"/>
              <a:t> do </a:t>
            </a:r>
            <a:r>
              <a:rPr lang="en-US" dirty="0" err="1" smtClean="0"/>
              <a:t>mundo</a:t>
            </a:r>
            <a:endParaRPr lang="en-US" dirty="0" smtClean="0"/>
          </a:p>
          <a:p>
            <a:r>
              <a:rPr lang="en-US" dirty="0" err="1" smtClean="0"/>
              <a:t>Nosso</a:t>
            </a:r>
            <a:r>
              <a:rPr lang="en-US" dirty="0" smtClean="0"/>
              <a:t> </a:t>
            </a:r>
            <a:r>
              <a:rPr lang="en-US" dirty="0" err="1" smtClean="0"/>
              <a:t>trabalho</a:t>
            </a:r>
            <a:r>
              <a:rPr lang="en-US" dirty="0" smtClean="0"/>
              <a:t> se </a:t>
            </a:r>
            <a:r>
              <a:rPr lang="en-US" dirty="0" err="1" smtClean="0"/>
              <a:t>baseia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experiência</a:t>
            </a:r>
            <a:r>
              <a:rPr lang="en-US" dirty="0" smtClean="0"/>
              <a:t> </a:t>
            </a:r>
            <a:r>
              <a:rPr lang="en-US" dirty="0" err="1" smtClean="0"/>
              <a:t>extremamente</a:t>
            </a:r>
            <a:r>
              <a:rPr lang="en-US" dirty="0" smtClean="0"/>
              <a:t> </a:t>
            </a:r>
            <a:r>
              <a:rPr lang="en-US" dirty="0" err="1" smtClean="0"/>
              <a:t>positiva</a:t>
            </a:r>
            <a:r>
              <a:rPr lang="en-US" dirty="0" smtClean="0"/>
              <a:t> dos </a:t>
            </a:r>
            <a:r>
              <a:rPr lang="en-US" dirty="0" err="1" smtClean="0"/>
              <a:t>resultados</a:t>
            </a:r>
            <a:r>
              <a:rPr lang="en-US" dirty="0" smtClean="0"/>
              <a:t> do TD-GAMMON </a:t>
            </a:r>
            <a:r>
              <a:rPr lang="en-US" dirty="0" err="1" smtClean="0"/>
              <a:t>para</a:t>
            </a:r>
            <a:r>
              <a:rPr lang="en-US" dirty="0" smtClean="0"/>
              <a:t> resolver </a:t>
            </a:r>
            <a:r>
              <a:rPr lang="en-US" dirty="0" err="1" smtClean="0"/>
              <a:t>famílias</a:t>
            </a:r>
            <a:r>
              <a:rPr lang="en-US" dirty="0" smtClean="0"/>
              <a:t> de </a:t>
            </a:r>
            <a:r>
              <a:rPr lang="en-US" dirty="0" err="1" smtClean="0"/>
              <a:t>problemas</a:t>
            </a:r>
            <a:r>
              <a:rPr lang="en-US" dirty="0" smtClean="0"/>
              <a:t> </a:t>
            </a:r>
            <a:r>
              <a:rPr lang="en-US" dirty="0" err="1" smtClean="0"/>
              <a:t>menos</a:t>
            </a:r>
            <a:r>
              <a:rPr lang="en-US" dirty="0" smtClean="0"/>
              <a:t> </a:t>
            </a:r>
            <a:r>
              <a:rPr lang="en-US" dirty="0" err="1" smtClean="0"/>
              <a:t>complexos</a:t>
            </a:r>
            <a:r>
              <a:rPr lang="en-US" dirty="0" smtClean="0"/>
              <a:t> e </a:t>
            </a:r>
            <a:r>
              <a:rPr lang="en-US" dirty="0" err="1" smtClean="0"/>
              <a:t>torná</a:t>
            </a:r>
            <a:r>
              <a:rPr lang="en-US" dirty="0" smtClean="0"/>
              <a:t>-los </a:t>
            </a:r>
            <a:r>
              <a:rPr lang="en-US" dirty="0" err="1" smtClean="0"/>
              <a:t>comerciais</a:t>
            </a: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wisebot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1" y="5265790"/>
            <a:ext cx="4941523" cy="117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579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80538"/>
            <a:ext cx="7315200" cy="1154097"/>
          </a:xfrm>
        </p:spPr>
        <p:txBody>
          <a:bodyPr/>
          <a:lstStyle/>
          <a:p>
            <a:r>
              <a:rPr lang="en-US" dirty="0" err="1" smtClean="0"/>
              <a:t>Refer</a:t>
            </a:r>
            <a:r>
              <a:rPr lang="en-US" dirty="0" err="1" smtClean="0"/>
              <a:t>ências</a:t>
            </a:r>
            <a:r>
              <a:rPr lang="en-US" dirty="0" smtClean="0"/>
              <a:t> [1]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4635"/>
            <a:ext cx="7315200" cy="4574725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aprendizado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reforço</a:t>
            </a:r>
            <a:r>
              <a:rPr lang="en-US" dirty="0" smtClean="0"/>
              <a:t>?</a:t>
            </a:r>
          </a:p>
          <a:p>
            <a:r>
              <a:rPr lang="en-US" dirty="0">
                <a:hlinkClick r:id="rId2"/>
              </a:rPr>
              <a:t>http://www.ele.ita.cta.br/cnrn/minicursos-5ern/ap-</a:t>
            </a:r>
            <a:r>
              <a:rPr lang="en-US" dirty="0" smtClean="0">
                <a:hlinkClick r:id="rId2"/>
              </a:rPr>
              <a:t>reforco.pdf</a:t>
            </a:r>
            <a:endParaRPr lang="en-US" dirty="0" smtClean="0"/>
          </a:p>
          <a:p>
            <a:r>
              <a:rPr lang="en-US" dirty="0">
                <a:hlinkClick r:id="rId3"/>
              </a:rPr>
              <a:t>http://en.wikipedia.org/wiki/</a:t>
            </a:r>
            <a:r>
              <a:rPr lang="en-US" dirty="0" smtClean="0">
                <a:hlinkClick r:id="rId3"/>
              </a:rPr>
              <a:t>Reinforcement_learning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Resultados</a:t>
            </a:r>
            <a:r>
              <a:rPr lang="en-US" dirty="0" smtClean="0"/>
              <a:t> </a:t>
            </a:r>
            <a:r>
              <a:rPr lang="en-US" dirty="0" err="1" smtClean="0"/>
              <a:t>encontrados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Tesauro</a:t>
            </a:r>
            <a:r>
              <a:rPr lang="en-US" dirty="0" smtClean="0"/>
              <a:t> no TD-Gammon (IBM-US)</a:t>
            </a:r>
          </a:p>
          <a:p>
            <a:r>
              <a:rPr lang="en-US" dirty="0">
                <a:hlinkClick r:id="rId4"/>
              </a:rPr>
              <a:t>http://www.on-line-backgammon.com/pt/backgammon.articles/A-Hist%C3%B3ria-do-Gam%C3%A3o-de-Computador-e-do-Gam%C3%A3o-</a:t>
            </a:r>
            <a:r>
              <a:rPr lang="en-US" dirty="0" smtClean="0">
                <a:hlinkClick r:id="rId4"/>
              </a:rPr>
              <a:t>Online_bgmnd27kPp05fvZo.htm</a:t>
            </a:r>
            <a:endParaRPr lang="en-US" dirty="0" smtClean="0"/>
          </a:p>
          <a:p>
            <a:r>
              <a:rPr lang="en-US" dirty="0">
                <a:hlinkClick r:id="rId5"/>
              </a:rPr>
              <a:t>http://www.research.ibm.com/massive/</a:t>
            </a:r>
            <a:r>
              <a:rPr lang="en-US" dirty="0" smtClean="0">
                <a:hlinkClick r:id="rId5"/>
              </a:rPr>
              <a:t>tdl.html</a:t>
            </a: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wisebots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1" y="5265790"/>
            <a:ext cx="4941523" cy="117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11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80538"/>
            <a:ext cx="7315200" cy="1154097"/>
          </a:xfrm>
        </p:spPr>
        <p:txBody>
          <a:bodyPr/>
          <a:lstStyle/>
          <a:p>
            <a:r>
              <a:rPr lang="en-US" dirty="0" err="1" smtClean="0"/>
              <a:t>Refer</a:t>
            </a:r>
            <a:r>
              <a:rPr lang="en-US" dirty="0" err="1" smtClean="0"/>
              <a:t>ências</a:t>
            </a:r>
            <a:r>
              <a:rPr lang="en-US" dirty="0" smtClean="0"/>
              <a:t> [2]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4635"/>
            <a:ext cx="7315200" cy="4574725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dirty="0" smtClean="0"/>
          </a:p>
          <a:p>
            <a:r>
              <a:rPr lang="en-US" dirty="0" err="1" smtClean="0"/>
              <a:t>Recentes</a:t>
            </a:r>
            <a:r>
              <a:rPr lang="en-US" dirty="0" smtClean="0"/>
              <a:t> </a:t>
            </a:r>
            <a:r>
              <a:rPr lang="en-US" dirty="0" err="1" smtClean="0"/>
              <a:t>evolu</a:t>
            </a:r>
            <a:r>
              <a:rPr lang="en-US" dirty="0" err="1" smtClean="0"/>
              <a:t>ções</a:t>
            </a:r>
            <a:r>
              <a:rPr lang="en-US" dirty="0" smtClean="0"/>
              <a:t> do </a:t>
            </a:r>
            <a:r>
              <a:rPr lang="en-US" dirty="0" err="1" smtClean="0"/>
              <a:t>uso</a:t>
            </a:r>
            <a:r>
              <a:rPr lang="en-US" dirty="0" smtClean="0"/>
              <a:t> de </a:t>
            </a:r>
            <a:r>
              <a:rPr lang="en-US" dirty="0" err="1" smtClean="0"/>
              <a:t>aprendizado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reforço</a:t>
            </a:r>
            <a:r>
              <a:rPr lang="en-US" dirty="0" smtClean="0"/>
              <a:t>:</a:t>
            </a:r>
          </a:p>
          <a:p>
            <a:r>
              <a:rPr lang="en-US" dirty="0">
                <a:hlinkClick r:id="rId2"/>
              </a:rPr>
              <a:t>http://web.mit.edu/newsoffice/2011/language-from-games-0712.</a:t>
            </a:r>
            <a:r>
              <a:rPr lang="en-US" dirty="0" smtClean="0">
                <a:hlinkClick r:id="rId2"/>
              </a:rPr>
              <a:t>html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Motiva</a:t>
            </a:r>
            <a:r>
              <a:rPr lang="en-US" dirty="0" err="1" smtClean="0"/>
              <a:t>ção</a:t>
            </a:r>
            <a:r>
              <a:rPr lang="en-US" dirty="0" smtClean="0"/>
              <a:t> </a:t>
            </a:r>
            <a:r>
              <a:rPr lang="en-US" dirty="0" err="1" smtClean="0"/>
              <a:t>corporativa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a </a:t>
            </a:r>
            <a:r>
              <a:rPr lang="en-US" dirty="0" err="1" smtClean="0"/>
              <a:t>exploração</a:t>
            </a:r>
            <a:r>
              <a:rPr lang="en-US" dirty="0" smtClean="0"/>
              <a:t> </a:t>
            </a:r>
            <a:r>
              <a:rPr lang="en-US" dirty="0" err="1" smtClean="0"/>
              <a:t>massiva</a:t>
            </a:r>
            <a:r>
              <a:rPr lang="en-US" dirty="0" smtClean="0"/>
              <a:t> de </a:t>
            </a:r>
            <a:r>
              <a:rPr lang="en-US" dirty="0" err="1" smtClean="0"/>
              <a:t>inteligência</a:t>
            </a:r>
            <a:r>
              <a:rPr lang="en-US" dirty="0" smtClean="0"/>
              <a:t> artificial:</a:t>
            </a:r>
          </a:p>
          <a:p>
            <a:r>
              <a:rPr lang="en-US" dirty="0">
                <a:hlinkClick r:id="rId3"/>
              </a:rPr>
              <a:t>http://www.istoedinheiro.com.br/noticias/78616_A+REVOLUCAO+DAS+</a:t>
            </a:r>
            <a:r>
              <a:rPr lang="en-US" dirty="0" smtClean="0">
                <a:hlinkClick r:id="rId3"/>
              </a:rPr>
              <a:t>MAQUINAS</a:t>
            </a: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wisebots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1" y="5265790"/>
            <a:ext cx="4941523" cy="117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86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80538"/>
            <a:ext cx="7315200" cy="1154097"/>
          </a:xfrm>
        </p:spPr>
        <p:txBody>
          <a:bodyPr/>
          <a:lstStyle/>
          <a:p>
            <a:r>
              <a:rPr lang="en-US" dirty="0" err="1" smtClean="0"/>
              <a:t>Conclus</a:t>
            </a:r>
            <a:r>
              <a:rPr lang="en-US" dirty="0" err="1" smtClean="0"/>
              <a:t>ão</a:t>
            </a:r>
            <a:r>
              <a:rPr lang="en-US" dirty="0" smtClean="0"/>
              <a:t> [1]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4635"/>
            <a:ext cx="7315200" cy="4574725"/>
          </a:xfrm>
        </p:spPr>
        <p:txBody>
          <a:bodyPr numCol="2">
            <a:normAutofit/>
          </a:bodyPr>
          <a:lstStyle/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outras</a:t>
            </a:r>
            <a:r>
              <a:rPr lang="en-US" dirty="0" smtClean="0"/>
              <a:t> </a:t>
            </a:r>
            <a:r>
              <a:rPr lang="en-US" dirty="0" err="1" smtClean="0"/>
              <a:t>palavras</a:t>
            </a:r>
            <a:r>
              <a:rPr lang="en-US" dirty="0" smtClean="0"/>
              <a:t>, </a:t>
            </a:r>
            <a:r>
              <a:rPr lang="en-US" dirty="0" err="1" smtClean="0"/>
              <a:t>estamos</a:t>
            </a:r>
            <a:r>
              <a:rPr lang="en-US" dirty="0" smtClean="0"/>
              <a:t> </a:t>
            </a:r>
            <a:r>
              <a:rPr lang="en-US" dirty="0" err="1" smtClean="0"/>
              <a:t>querendo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aproveitar</a:t>
            </a:r>
            <a:r>
              <a:rPr lang="en-US" dirty="0" smtClean="0"/>
              <a:t> da </a:t>
            </a:r>
            <a:r>
              <a:rPr lang="en-US" dirty="0" err="1" smtClean="0"/>
              <a:t>defici</a:t>
            </a:r>
            <a:r>
              <a:rPr lang="en-US" dirty="0" err="1" smtClean="0"/>
              <a:t>ência</a:t>
            </a:r>
            <a:r>
              <a:rPr lang="en-US" dirty="0" smtClean="0"/>
              <a:t> do </a:t>
            </a:r>
            <a:r>
              <a:rPr lang="en-US" dirty="0" err="1" smtClean="0"/>
              <a:t>mercado</a:t>
            </a:r>
            <a:r>
              <a:rPr lang="en-US" dirty="0" smtClean="0"/>
              <a:t> de </a:t>
            </a:r>
            <a:r>
              <a:rPr lang="en-US" dirty="0" err="1" smtClean="0"/>
              <a:t>produção</a:t>
            </a:r>
            <a:r>
              <a:rPr lang="en-US" dirty="0" smtClean="0"/>
              <a:t> de </a:t>
            </a:r>
            <a:r>
              <a:rPr lang="en-US" dirty="0" err="1" smtClean="0"/>
              <a:t>inteligência</a:t>
            </a:r>
            <a:r>
              <a:rPr lang="en-US" dirty="0" smtClean="0"/>
              <a:t> artificial de </a:t>
            </a:r>
            <a:r>
              <a:rPr lang="en-US" dirty="0" err="1" smtClean="0"/>
              <a:t>qualidade</a:t>
            </a:r>
            <a:r>
              <a:rPr lang="en-US" dirty="0" smtClean="0"/>
              <a:t>, </a:t>
            </a:r>
            <a:r>
              <a:rPr lang="en-US" dirty="0" err="1" smtClean="0"/>
              <a:t>parar</a:t>
            </a:r>
            <a:r>
              <a:rPr lang="en-US" dirty="0" smtClean="0"/>
              <a:t> </a:t>
            </a:r>
            <a:r>
              <a:rPr lang="en-US" dirty="0" err="1" smtClean="0"/>
              <a:t>criar</a:t>
            </a:r>
            <a:r>
              <a:rPr lang="en-US" dirty="0" smtClean="0"/>
              <a:t> </a:t>
            </a:r>
            <a:r>
              <a:rPr lang="en-US" dirty="0" err="1" smtClean="0"/>
              <a:t>modelos</a:t>
            </a:r>
            <a:r>
              <a:rPr lang="en-US" dirty="0" smtClean="0"/>
              <a:t> simples e </a:t>
            </a:r>
            <a:r>
              <a:rPr lang="en-US" dirty="0" err="1" smtClean="0"/>
              <a:t>fáceis</a:t>
            </a:r>
            <a:r>
              <a:rPr lang="en-US" dirty="0" smtClean="0"/>
              <a:t> de </a:t>
            </a:r>
            <a:r>
              <a:rPr lang="en-US" dirty="0" err="1" smtClean="0"/>
              <a:t>serem</a:t>
            </a:r>
            <a:r>
              <a:rPr lang="en-US" dirty="0" smtClean="0"/>
              <a:t> </a:t>
            </a:r>
            <a:r>
              <a:rPr lang="en-US" dirty="0" err="1" smtClean="0"/>
              <a:t>implantados</a:t>
            </a: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wisebot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1" y="5265790"/>
            <a:ext cx="4941523" cy="11729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14600" y="4800833"/>
            <a:ext cx="3267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Revista</a:t>
            </a:r>
            <a:r>
              <a:rPr lang="en-US" sz="1400" dirty="0" smtClean="0"/>
              <a:t> </a:t>
            </a:r>
            <a:r>
              <a:rPr lang="en-US" sz="1400" dirty="0" err="1" smtClean="0"/>
              <a:t>Isto</a:t>
            </a:r>
            <a:r>
              <a:rPr lang="en-US" sz="1400" dirty="0" err="1" smtClean="0"/>
              <a:t>é</a:t>
            </a:r>
            <a:r>
              <a:rPr lang="en-US" sz="1400" dirty="0" smtClean="0"/>
              <a:t> </a:t>
            </a:r>
            <a:r>
              <a:rPr lang="en-US" sz="1400" dirty="0" err="1" smtClean="0"/>
              <a:t>Dinheiro</a:t>
            </a:r>
            <a:r>
              <a:rPr lang="en-US" sz="1400" dirty="0" smtClean="0"/>
              <a:t>, FEV 12</a:t>
            </a:r>
            <a:endParaRPr lang="en-US" sz="1400" dirty="0"/>
          </a:p>
        </p:txBody>
      </p:sp>
      <p:pic>
        <p:nvPicPr>
          <p:cNvPr id="9" name="Picture 8" descr="Captura de Tela 2012-06-02 às 22.33.5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288" y="1734635"/>
            <a:ext cx="2200645" cy="297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8826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109</TotalTime>
  <Words>532</Words>
  <Application>Microsoft Macintosh PowerPoint</Application>
  <PresentationFormat>On-screen Show (4:3)</PresentationFormat>
  <Paragraphs>78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Perspective</vt:lpstr>
      <vt:lpstr>Qualificação Técnica</vt:lpstr>
      <vt:lpstr>Fundamentos</vt:lpstr>
      <vt:lpstr>Usando heurísticas</vt:lpstr>
      <vt:lpstr>Usando força bruta</vt:lpstr>
      <vt:lpstr>Usando aprendizado de máquina</vt:lpstr>
      <vt:lpstr>Aprendizado por Reforço</vt:lpstr>
      <vt:lpstr>Referências [1]</vt:lpstr>
      <vt:lpstr>Referências [2]</vt:lpstr>
      <vt:lpstr>Conclusão [1]</vt:lpstr>
      <vt:lpstr>Conclusão [2]</vt:lpstr>
    </vt:vector>
  </TitlesOfParts>
  <Company>Wisebots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Proposta</dc:title>
  <dc:creator>Adriano Brito</dc:creator>
  <cp:lastModifiedBy>Adriano Brito</cp:lastModifiedBy>
  <cp:revision>13</cp:revision>
  <dcterms:created xsi:type="dcterms:W3CDTF">2012-06-01T18:31:07Z</dcterms:created>
  <dcterms:modified xsi:type="dcterms:W3CDTF">2012-06-03T01:45:30Z</dcterms:modified>
</cp:coreProperties>
</file>