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04/06/12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04/06/12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04/06/12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04/06/12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Viabilidade</a:t>
            </a:r>
            <a:r>
              <a:rPr lang="en-US" dirty="0" smtClean="0"/>
              <a:t> </a:t>
            </a:r>
            <a:r>
              <a:rPr lang="en-US" dirty="0" err="1" smtClean="0"/>
              <a:t>Comercial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2" y="5248838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 startAt="7"/>
            </a:pPr>
            <a:r>
              <a:rPr lang="en-US" dirty="0" smtClean="0"/>
              <a:t>Uma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desenvolvendo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 engine de </a:t>
            </a:r>
            <a:r>
              <a:rPr lang="en-US" dirty="0" err="1" smtClean="0"/>
              <a:t>jogos</a:t>
            </a:r>
            <a:r>
              <a:rPr lang="en-US" dirty="0" smtClean="0"/>
              <a:t>. A Wisebots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 engine de IA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acoplada</a:t>
            </a:r>
            <a:r>
              <a:rPr lang="en-US" dirty="0" smtClean="0"/>
              <a:t> a </a:t>
            </a:r>
            <a:r>
              <a:rPr lang="en-US" dirty="0" err="1" smtClean="0"/>
              <a:t>esta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7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wisebo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1643452" y="1404810"/>
            <a:ext cx="5211977" cy="3715569"/>
          </a:xfrm>
        </p:spPr>
      </p:pic>
      <p:pic>
        <p:nvPicPr>
          <p:cNvPr id="19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401493" y="502075"/>
            <a:ext cx="2610968" cy="1861334"/>
          </a:xfrm>
          <a:prstGeom prst="rect">
            <a:avLst/>
          </a:prstGeom>
        </p:spPr>
      </p:pic>
      <p:pic>
        <p:nvPicPr>
          <p:cNvPr id="20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0" y="2515809"/>
            <a:ext cx="2610968" cy="1861334"/>
          </a:xfrm>
          <a:prstGeom prst="rect">
            <a:avLst/>
          </a:prstGeom>
        </p:spPr>
      </p:pic>
      <p:pic>
        <p:nvPicPr>
          <p:cNvPr id="21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775838" y="4617007"/>
            <a:ext cx="2610968" cy="1861334"/>
          </a:xfrm>
          <a:prstGeom prst="rect">
            <a:avLst/>
          </a:prstGeom>
        </p:spPr>
      </p:pic>
      <p:pic>
        <p:nvPicPr>
          <p:cNvPr id="22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5246913" y="149327"/>
            <a:ext cx="2610968" cy="1861334"/>
          </a:xfrm>
          <a:prstGeom prst="rect">
            <a:avLst/>
          </a:prstGeom>
        </p:spPr>
      </p:pic>
      <p:pic>
        <p:nvPicPr>
          <p:cNvPr id="23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6198156" y="2475012"/>
            <a:ext cx="2610968" cy="1861334"/>
          </a:xfrm>
          <a:prstGeom prst="rect">
            <a:avLst/>
          </a:prstGeom>
        </p:spPr>
      </p:pic>
      <p:pic>
        <p:nvPicPr>
          <p:cNvPr id="24" name="Content Placeholder 17" descr="wisebo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5" b="14355"/>
          <a:stretch>
            <a:fillRect/>
          </a:stretch>
        </p:blipFill>
        <p:spPr>
          <a:xfrm>
            <a:off x="5549945" y="4370924"/>
            <a:ext cx="2610968" cy="186133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70493" y="3967014"/>
            <a:ext cx="21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MOTHER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858871" y="3033629"/>
            <a:ext cx="83193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115113" y="1046484"/>
            <a:ext cx="658498" cy="623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46913" y="4336346"/>
            <a:ext cx="861346" cy="56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728774" y="4409344"/>
            <a:ext cx="658032" cy="529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081322" y="3280552"/>
            <a:ext cx="787845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116599" y="2010661"/>
            <a:ext cx="752568" cy="505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wisebots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11" y="6094841"/>
            <a:ext cx="3211571" cy="76229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7133" y="1825995"/>
            <a:ext cx="218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400" dirty="0" err="1"/>
              <a:t>I</a:t>
            </a:r>
            <a:r>
              <a:rPr lang="en-US" sz="1400" dirty="0" err="1" smtClean="0"/>
              <a:t>nconsciente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773611" y="1669151"/>
            <a:ext cx="2403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Simples </a:t>
            </a:r>
            <a:r>
              <a:rPr lang="en-US" sz="1400" dirty="0" err="1" smtClean="0"/>
              <a:t>consultor</a:t>
            </a:r>
            <a:r>
              <a:rPr lang="en-US" sz="1400" dirty="0" smtClean="0"/>
              <a:t> a </a:t>
            </a:r>
            <a:r>
              <a:rPr lang="en-US" sz="1400" dirty="0" err="1" smtClean="0"/>
              <a:t>uma</a:t>
            </a:r>
            <a:r>
              <a:rPr lang="en-US" sz="1400" dirty="0" smtClean="0"/>
              <a:t> base    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07519" y="3966036"/>
            <a:ext cx="2661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Simples </a:t>
            </a:r>
            <a:r>
              <a:rPr lang="en-US" sz="1400" dirty="0" err="1" smtClean="0"/>
              <a:t>algoritmo</a:t>
            </a:r>
            <a:r>
              <a:rPr lang="en-US" sz="1400" dirty="0" smtClean="0"/>
              <a:t> de </a:t>
            </a:r>
            <a:r>
              <a:rPr lang="en-US" sz="1400" dirty="0" err="1" smtClean="0"/>
              <a:t>busca</a:t>
            </a:r>
            <a:r>
              <a:rPr lang="en-US" sz="1400" dirty="0" smtClean="0"/>
              <a:t> de IA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210163" y="3966036"/>
            <a:ext cx="295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Resolvedor</a:t>
            </a:r>
            <a:r>
              <a:rPr lang="en-US" sz="1400" dirty="0" smtClean="0"/>
              <a:t> de </a:t>
            </a:r>
            <a:r>
              <a:rPr lang="en-US" sz="1400" dirty="0" err="1" smtClean="0"/>
              <a:t>problemas</a:t>
            </a:r>
            <a:r>
              <a:rPr lang="en-US" sz="1400" dirty="0" smtClean="0"/>
              <a:t> </a:t>
            </a:r>
            <a:r>
              <a:rPr lang="en-US" sz="1400" dirty="0" err="1" smtClean="0"/>
              <a:t>espec</a:t>
            </a:r>
            <a:r>
              <a:rPr lang="en-US" sz="1400" dirty="0" err="1" smtClean="0"/>
              <a:t>íficos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79597" y="6156288"/>
            <a:ext cx="2403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Jogador</a:t>
            </a:r>
            <a:r>
              <a:rPr lang="en-US" sz="1400" dirty="0" smtClean="0"/>
              <a:t> </a:t>
            </a:r>
            <a:r>
              <a:rPr lang="en-US" sz="1400" dirty="0" err="1" smtClean="0"/>
              <a:t>competitivo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B2C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549945" y="5787064"/>
            <a:ext cx="2950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Bot engine de </a:t>
            </a:r>
            <a:r>
              <a:rPr lang="en-US" sz="1400" dirty="0" err="1" smtClean="0"/>
              <a:t>integra</a:t>
            </a:r>
            <a:r>
              <a:rPr lang="en-US" sz="1400" dirty="0" err="1" smtClean="0"/>
              <a:t>ção</a:t>
            </a:r>
            <a:r>
              <a:rPr lang="en-US" sz="1400" dirty="0" smtClean="0"/>
              <a:t> a engines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551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Produtos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sz="2400" dirty="0" smtClean="0"/>
          </a:p>
          <a:p>
            <a:r>
              <a:rPr lang="en-US" dirty="0" smtClean="0"/>
              <a:t>Speedy bot: </a:t>
            </a:r>
            <a:r>
              <a:rPr lang="en-US" dirty="0" smtClean="0"/>
              <a:t>Bot </a:t>
            </a:r>
            <a:r>
              <a:rPr lang="en-US" dirty="0" err="1" smtClean="0"/>
              <a:t>p</a:t>
            </a:r>
            <a:r>
              <a:rPr lang="en-US" dirty="0" err="1" smtClean="0"/>
              <a:t>ara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online e offline (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download </a:t>
            </a:r>
            <a:r>
              <a:rPr lang="en-US" dirty="0" err="1" smtClean="0"/>
              <a:t>imediato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Custom bot: Bot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atender</a:t>
            </a:r>
            <a:r>
              <a:rPr lang="en-US" dirty="0" smtClean="0"/>
              <a:t> a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espec</a:t>
            </a:r>
            <a:r>
              <a:rPr lang="en-US" dirty="0" err="1" smtClean="0"/>
              <a:t>íficos</a:t>
            </a:r>
            <a:endParaRPr lang="en-US" dirty="0" smtClean="0"/>
          </a:p>
          <a:p>
            <a:r>
              <a:rPr lang="en-US" dirty="0" smtClean="0"/>
              <a:t>Learner bot: Bot de </a:t>
            </a:r>
            <a:r>
              <a:rPr lang="en-US" dirty="0" err="1" smtClean="0"/>
              <a:t>aprendizado</a:t>
            </a:r>
            <a:r>
              <a:rPr lang="en-US" dirty="0" smtClean="0"/>
              <a:t> online</a:t>
            </a:r>
          </a:p>
          <a:p>
            <a:r>
              <a:rPr lang="en-US" dirty="0" smtClean="0"/>
              <a:t>Lazy bot: Bot de </a:t>
            </a:r>
            <a:r>
              <a:rPr lang="en-US" dirty="0" err="1" smtClean="0"/>
              <a:t>aprendizado</a:t>
            </a:r>
            <a:r>
              <a:rPr lang="en-US" dirty="0" smtClean="0"/>
              <a:t> offline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Segmenta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Foco</a:t>
            </a:r>
            <a:r>
              <a:rPr lang="en-US" dirty="0" smtClean="0"/>
              <a:t>: Wisebots Games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Wisebots Business</a:t>
            </a:r>
            <a:endParaRPr lang="en-US" dirty="0" smtClean="0"/>
          </a:p>
          <a:p>
            <a:r>
              <a:rPr lang="en-US" dirty="0" smtClean="0"/>
              <a:t>Wisebots Financial</a:t>
            </a:r>
            <a:endParaRPr lang="en-US" dirty="0" smtClean="0"/>
          </a:p>
          <a:p>
            <a:r>
              <a:rPr lang="en-US" dirty="0" smtClean="0"/>
              <a:t>Wisebots Tech</a:t>
            </a:r>
            <a:endParaRPr lang="en-US" dirty="0" smtClean="0"/>
          </a:p>
          <a:p>
            <a:r>
              <a:rPr lang="en-US" dirty="0" smtClean="0"/>
              <a:t>Wisebots Enterprise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Gera</a:t>
            </a:r>
            <a:r>
              <a:rPr lang="en-US" dirty="0" err="1" smtClean="0"/>
              <a:t>ção</a:t>
            </a:r>
            <a:r>
              <a:rPr lang="en-US" dirty="0" smtClean="0"/>
              <a:t> / </a:t>
            </a:r>
            <a:r>
              <a:rPr lang="en-US" dirty="0" err="1" smtClean="0"/>
              <a:t>Integração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 smtClean="0"/>
              <a:t>Existem</a:t>
            </a:r>
            <a:r>
              <a:rPr lang="en-US" dirty="0" smtClean="0"/>
              <a:t> 2 </a:t>
            </a:r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pertinentes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neg</a:t>
            </a:r>
            <a:r>
              <a:rPr lang="en-US" dirty="0" err="1" smtClean="0"/>
              <a:t>ócio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do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bots,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</a:t>
            </a:r>
            <a:r>
              <a:rPr lang="en-US" dirty="0" err="1" smtClean="0"/>
              <a:t>compreender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jogo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estudar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viabilidade</a:t>
            </a:r>
            <a:endParaRPr lang="en-US" dirty="0" smtClean="0"/>
          </a:p>
          <a:p>
            <a:pPr lvl="1"/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integra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simples e </a:t>
            </a:r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endParaRPr lang="en-US" dirty="0" smtClean="0"/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o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  <a:r>
              <a:rPr lang="en-US" dirty="0" err="1" smtClean="0"/>
              <a:t>poss</a:t>
            </a:r>
            <a:r>
              <a:rPr lang="en-US" dirty="0" err="1" smtClean="0"/>
              <a:t>ível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do </a:t>
            </a:r>
            <a:r>
              <a:rPr lang="en-US" dirty="0" err="1" smtClean="0"/>
              <a:t>cliente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9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Gera</a:t>
            </a:r>
            <a:r>
              <a:rPr lang="en-US" dirty="0" err="1" smtClean="0"/>
              <a:t>ção</a:t>
            </a:r>
            <a:r>
              <a:rPr lang="en-US" dirty="0" smtClean="0"/>
              <a:t> / </a:t>
            </a:r>
            <a:r>
              <a:rPr lang="en-US" dirty="0" err="1" smtClean="0"/>
              <a:t>Integração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?  (</a:t>
            </a:r>
            <a:r>
              <a:rPr lang="en-US" dirty="0" err="1" smtClean="0"/>
              <a:t>Modelo</a:t>
            </a:r>
            <a:r>
              <a:rPr lang="en-US" dirty="0" smtClean="0"/>
              <a:t>/</a:t>
            </a:r>
            <a:r>
              <a:rPr lang="en-US" dirty="0" err="1" smtClean="0"/>
              <a:t>Empresa</a:t>
            </a:r>
            <a:r>
              <a:rPr lang="en-US" dirty="0" smtClean="0"/>
              <a:t>/</a:t>
            </a:r>
            <a:r>
              <a:rPr lang="en-US" dirty="0" err="1" smtClean="0"/>
              <a:t>Desenvolvedor</a:t>
            </a:r>
            <a:r>
              <a:rPr lang="en-US" dirty="0" smtClean="0"/>
              <a:t>)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 o </a:t>
            </a:r>
            <a:r>
              <a:rPr lang="en-US" dirty="0" err="1" smtClean="0"/>
              <a:t>estudo</a:t>
            </a:r>
            <a:r>
              <a:rPr lang="en-US" dirty="0" smtClean="0"/>
              <a:t> a priori de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populares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jogos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, e </a:t>
            </a:r>
            <a:r>
              <a:rPr lang="en-US" dirty="0" err="1" smtClean="0"/>
              <a:t>deixando-os</a:t>
            </a:r>
            <a:r>
              <a:rPr lang="en-US" dirty="0" smtClean="0"/>
              <a:t> </a:t>
            </a:r>
            <a:r>
              <a:rPr lang="en-US" dirty="0" err="1" smtClean="0"/>
              <a:t>dispon</a:t>
            </a:r>
            <a:r>
              <a:rPr lang="en-US" dirty="0" err="1" smtClean="0"/>
              <a:t>íveis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 (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hospedado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download)   [SPEEDY BOT]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</a:t>
            </a:r>
            <a:r>
              <a:rPr lang="en-US" dirty="0" err="1" smtClean="0"/>
              <a:t>customizada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empresa</a:t>
            </a:r>
            <a:r>
              <a:rPr lang="en-US" dirty="0" smtClean="0"/>
              <a:t> de games </a:t>
            </a:r>
            <a:r>
              <a:rPr lang="en-US" dirty="0" err="1" smtClean="0"/>
              <a:t>parceira</a:t>
            </a:r>
            <a:r>
              <a:rPr lang="en-US" dirty="0" smtClean="0"/>
              <a:t> (</a:t>
            </a:r>
            <a:r>
              <a:rPr lang="en-US" dirty="0" err="1" smtClean="0"/>
              <a:t>entrando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contato</a:t>
            </a:r>
            <a:r>
              <a:rPr lang="en-US" dirty="0" smtClean="0"/>
              <a:t> com a Wisebots), com </a:t>
            </a:r>
            <a:r>
              <a:rPr lang="en-US" dirty="0" err="1" smtClean="0"/>
              <a:t>períodos</a:t>
            </a:r>
            <a:r>
              <a:rPr lang="en-US" dirty="0" smtClean="0"/>
              <a:t> </a:t>
            </a:r>
            <a:r>
              <a:rPr lang="en-US" dirty="0" err="1" smtClean="0"/>
              <a:t>curtos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 [CUSTOM BOT]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4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Gera</a:t>
            </a:r>
            <a:r>
              <a:rPr lang="en-US" dirty="0" err="1" smtClean="0"/>
              <a:t>ção</a:t>
            </a:r>
            <a:r>
              <a:rPr lang="en-US" dirty="0" smtClean="0"/>
              <a:t> / </a:t>
            </a:r>
            <a:r>
              <a:rPr lang="en-US" dirty="0" err="1" smtClean="0"/>
              <a:t>Integração</a:t>
            </a:r>
            <a:r>
              <a:rPr lang="en-US" dirty="0" smtClean="0"/>
              <a:t> [3]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?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AutoNum type="arabicPeriod" startAt="3"/>
            </a:pPr>
            <a:r>
              <a:rPr lang="en-US" dirty="0" smtClean="0"/>
              <a:t>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online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gera</a:t>
            </a:r>
            <a:r>
              <a:rPr lang="en-US" dirty="0" err="1" smtClean="0"/>
              <a:t>ção</a:t>
            </a:r>
            <a:r>
              <a:rPr lang="en-US" dirty="0" smtClean="0"/>
              <a:t> de bots </a:t>
            </a:r>
            <a:r>
              <a:rPr lang="en-US" dirty="0" err="1" smtClean="0"/>
              <a:t>dinâmicos</a:t>
            </a:r>
            <a:r>
              <a:rPr lang="en-US" dirty="0" smtClean="0"/>
              <a:t>. </a:t>
            </a:r>
            <a:r>
              <a:rPr lang="en-US" dirty="0" smtClean="0"/>
              <a:t>[LEARN BOT]</a:t>
            </a:r>
          </a:p>
          <a:p>
            <a:pPr marL="45720" indent="0">
              <a:buNone/>
            </a:pPr>
            <a:endParaRPr lang="en-US" dirty="0" smtClean="0"/>
          </a:p>
          <a:p>
            <a:pPr marL="502920" indent="-457200">
              <a:buAutoNum type="arabicPeriod" startAt="4"/>
            </a:pPr>
            <a:r>
              <a:rPr lang="en-US" dirty="0" smtClean="0"/>
              <a:t>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ferramenta</a:t>
            </a:r>
            <a:r>
              <a:rPr lang="en-US" dirty="0"/>
              <a:t> online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geração</a:t>
            </a:r>
            <a:r>
              <a:rPr lang="en-US" dirty="0"/>
              <a:t> de bots </a:t>
            </a:r>
            <a:r>
              <a:rPr lang="en-US" dirty="0" err="1" smtClean="0"/>
              <a:t>dinâmicos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err="1" smtClean="0"/>
              <a:t>ém</a:t>
            </a:r>
            <a:r>
              <a:rPr lang="en-US" dirty="0" smtClean="0"/>
              <a:t> com </a:t>
            </a:r>
            <a:r>
              <a:rPr lang="en-US" dirty="0" err="1" smtClean="0"/>
              <a:t>customizações</a:t>
            </a:r>
            <a:r>
              <a:rPr lang="en-US" dirty="0" smtClean="0"/>
              <a:t> da Wisebots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solicita</a:t>
            </a:r>
            <a:r>
              <a:rPr lang="en-US" dirty="0" smtClean="0"/>
              <a:t>-se o bot do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internet </a:t>
            </a:r>
            <a:r>
              <a:rPr lang="en-US" dirty="0" err="1" smtClean="0"/>
              <a:t>para</a:t>
            </a:r>
            <a:r>
              <a:rPr lang="en-US" dirty="0" smtClean="0"/>
              <a:t> a Wisebots [LAZY BOT]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Gera</a:t>
            </a:r>
            <a:r>
              <a:rPr lang="en-US" dirty="0" err="1" smtClean="0"/>
              <a:t>ção</a:t>
            </a:r>
            <a:r>
              <a:rPr lang="en-US" dirty="0" smtClean="0"/>
              <a:t> / </a:t>
            </a:r>
            <a:r>
              <a:rPr lang="en-US" dirty="0" err="1" smtClean="0"/>
              <a:t>Integração</a:t>
            </a:r>
            <a:r>
              <a:rPr lang="en-US" dirty="0" smtClean="0"/>
              <a:t> 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Como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?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ser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responder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localment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remotamente</a:t>
            </a:r>
            <a:endParaRPr lang="en-US" dirty="0" smtClean="0"/>
          </a:p>
          <a:p>
            <a:r>
              <a:rPr lang="en-US" dirty="0" smtClean="0"/>
              <a:t>Bots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respondem</a:t>
            </a:r>
            <a:r>
              <a:rPr lang="en-US" dirty="0" smtClean="0"/>
              <a:t> </a:t>
            </a:r>
            <a:r>
              <a:rPr lang="en-US" dirty="0" err="1" smtClean="0"/>
              <a:t>localmente</a:t>
            </a:r>
            <a:r>
              <a:rPr lang="en-US" dirty="0" smtClean="0"/>
              <a:t>,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base de dados </a:t>
            </a:r>
            <a:r>
              <a:rPr lang="en-US" dirty="0" err="1" smtClean="0"/>
              <a:t>própria</a:t>
            </a:r>
            <a:r>
              <a:rPr lang="en-US" dirty="0" smtClean="0"/>
              <a:t>,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necessidade</a:t>
            </a:r>
            <a:r>
              <a:rPr lang="en-US" dirty="0" smtClean="0"/>
              <a:t> de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ambiente</a:t>
            </a:r>
            <a:r>
              <a:rPr lang="en-US" dirty="0" smtClean="0"/>
              <a:t>, 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 </a:t>
            </a:r>
            <a:r>
              <a:rPr lang="en-US" dirty="0" err="1" smtClean="0"/>
              <a:t>respondem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de frontend popular do </a:t>
            </a:r>
            <a:r>
              <a:rPr lang="en-US" dirty="0" err="1" smtClean="0"/>
              <a:t>mercado</a:t>
            </a:r>
            <a:r>
              <a:rPr lang="en-US" dirty="0" smtClean="0"/>
              <a:t> (flash, html5, </a:t>
            </a:r>
            <a:r>
              <a:rPr lang="en-US" dirty="0" err="1" smtClean="0"/>
              <a:t>javascript</a:t>
            </a:r>
            <a:r>
              <a:rPr lang="en-US" dirty="0" smtClean="0"/>
              <a:t>, android, </a:t>
            </a:r>
            <a:r>
              <a:rPr lang="en-US" dirty="0" err="1" smtClean="0"/>
              <a:t>ios</a:t>
            </a:r>
            <a:r>
              <a:rPr lang="en-US" dirty="0" smtClean="0"/>
              <a:t>,…)</a:t>
            </a:r>
          </a:p>
          <a:p>
            <a:r>
              <a:rPr lang="en-US" dirty="0" smtClean="0"/>
              <a:t>A Wisebots </a:t>
            </a:r>
            <a:r>
              <a:rPr lang="en-US" dirty="0" err="1" smtClean="0"/>
              <a:t>disponibilizará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Um </a:t>
            </a:r>
            <a:r>
              <a:rPr lang="en-US" dirty="0" err="1" smtClean="0"/>
              <a:t>desenvolvedor</a:t>
            </a:r>
            <a:r>
              <a:rPr lang="en-US" dirty="0" smtClean="0"/>
              <a:t> de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 err="1" smtClean="0"/>
              <a:t>descobre</a:t>
            </a:r>
            <a:r>
              <a:rPr lang="en-US" dirty="0" smtClean="0"/>
              <a:t> online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um bot pro </a:t>
            </a:r>
            <a:r>
              <a:rPr lang="en-US" dirty="0" err="1" smtClean="0"/>
              <a:t>joguinho</a:t>
            </a:r>
            <a:r>
              <a:rPr lang="en-US" dirty="0" smtClean="0"/>
              <a:t> de </a:t>
            </a:r>
            <a:r>
              <a:rPr lang="en-US" dirty="0" err="1" smtClean="0"/>
              <a:t>damas</a:t>
            </a:r>
            <a:r>
              <a:rPr lang="en-US" dirty="0" smtClean="0"/>
              <a:t> online dele </a:t>
            </a:r>
            <a:r>
              <a:rPr lang="en-US" dirty="0" err="1" smtClean="0"/>
              <a:t>pela</a:t>
            </a:r>
            <a:r>
              <a:rPr lang="en-US" dirty="0" smtClean="0"/>
              <a:t> internet</a:t>
            </a:r>
            <a:r>
              <a:rPr lang="en-US" dirty="0" smtClean="0"/>
              <a:t>: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compra</a:t>
            </a:r>
            <a:r>
              <a:rPr lang="en-US" dirty="0" smtClean="0"/>
              <a:t> o bot </a:t>
            </a:r>
            <a:r>
              <a:rPr lang="en-US" dirty="0" err="1" smtClean="0"/>
              <a:t>por</a:t>
            </a:r>
            <a:r>
              <a:rPr lang="en-US" dirty="0" smtClean="0"/>
              <a:t> $45 e </a:t>
            </a:r>
            <a:r>
              <a:rPr lang="en-US" dirty="0" err="1" smtClean="0"/>
              <a:t>fica</a:t>
            </a:r>
            <a:r>
              <a:rPr lang="en-US" dirty="0" smtClean="0"/>
              <a:t> </a:t>
            </a:r>
            <a:r>
              <a:rPr lang="en-US" dirty="0" err="1" smtClean="0"/>
              <a:t>feliz</a:t>
            </a:r>
            <a:r>
              <a:rPr lang="en-US" dirty="0" smtClean="0"/>
              <a:t> da </a:t>
            </a:r>
            <a:r>
              <a:rPr lang="en-US" dirty="0" err="1" smtClean="0"/>
              <a:t>vida</a:t>
            </a:r>
            <a:r>
              <a:rPr lang="en-US" dirty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alavancar</a:t>
            </a:r>
            <a:r>
              <a:rPr lang="en-US" dirty="0" smtClean="0"/>
              <a:t> o </a:t>
            </a:r>
            <a:r>
              <a:rPr lang="en-US" dirty="0" err="1" smtClean="0"/>
              <a:t>jogo</a:t>
            </a:r>
            <a:r>
              <a:rPr lang="en-US" dirty="0" smtClean="0"/>
              <a:t> dele.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Uma </a:t>
            </a:r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de </a:t>
            </a:r>
            <a:r>
              <a:rPr lang="en-US" dirty="0" err="1" smtClean="0"/>
              <a:t>cartas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famosa</a:t>
            </a:r>
            <a:r>
              <a:rPr lang="en-US" dirty="0" smtClean="0"/>
              <a:t>. A Wisebots se </a:t>
            </a:r>
            <a:r>
              <a:rPr lang="en-US" dirty="0" err="1" smtClean="0"/>
              <a:t>aproveita</a:t>
            </a:r>
            <a:r>
              <a:rPr lang="en-US" dirty="0" smtClean="0"/>
              <a:t> </a:t>
            </a:r>
            <a:r>
              <a:rPr lang="en-US" dirty="0" err="1" smtClean="0"/>
              <a:t>desse</a:t>
            </a:r>
            <a:r>
              <a:rPr lang="en-US" dirty="0" smtClean="0"/>
              <a:t> </a:t>
            </a:r>
            <a:r>
              <a:rPr lang="en-US" dirty="0" err="1" smtClean="0"/>
              <a:t>conhecimento</a:t>
            </a:r>
            <a:r>
              <a:rPr lang="en-US" dirty="0" smtClean="0"/>
              <a:t>, </a:t>
            </a:r>
            <a:r>
              <a:rPr lang="en-US" dirty="0" err="1" smtClean="0"/>
              <a:t>gera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bots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empresa</a:t>
            </a:r>
            <a:r>
              <a:rPr lang="en-US" dirty="0" smtClean="0"/>
              <a:t>, e </a:t>
            </a:r>
            <a:r>
              <a:rPr lang="en-US" dirty="0" err="1" smtClean="0"/>
              <a:t>disponibiliza</a:t>
            </a:r>
            <a:r>
              <a:rPr lang="en-US" dirty="0" smtClean="0"/>
              <a:t> a </a:t>
            </a:r>
            <a:r>
              <a:rPr lang="en-US" dirty="0" err="1" smtClean="0"/>
              <a:t>venda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hospedagem</a:t>
            </a:r>
            <a:r>
              <a:rPr lang="en-US" dirty="0"/>
              <a:t> </a:t>
            </a:r>
            <a:r>
              <a:rPr lang="en-US" dirty="0" smtClean="0"/>
              <a:t>com </a:t>
            </a:r>
            <a:r>
              <a:rPr lang="en-US" dirty="0" err="1" smtClean="0"/>
              <a:t>pagamento</a:t>
            </a:r>
            <a:r>
              <a:rPr lang="en-US" dirty="0" smtClean="0"/>
              <a:t> mensal.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Uma </a:t>
            </a:r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r>
              <a:rPr lang="en-US" dirty="0" smtClean="0"/>
              <a:t> de </a:t>
            </a:r>
            <a:r>
              <a:rPr lang="en-US" dirty="0" err="1" smtClean="0"/>
              <a:t>luta</a:t>
            </a:r>
            <a:r>
              <a:rPr lang="en-US" dirty="0" smtClean="0"/>
              <a:t> 1x1 </a:t>
            </a:r>
            <a:r>
              <a:rPr lang="en-US" dirty="0" err="1" smtClean="0"/>
              <a:t>descobre</a:t>
            </a:r>
            <a:r>
              <a:rPr lang="en-US" dirty="0" smtClean="0"/>
              <a:t> a Wisebots e </a:t>
            </a:r>
            <a:r>
              <a:rPr lang="en-US" dirty="0" err="1" smtClean="0"/>
              <a:t>gera</a:t>
            </a:r>
            <a:r>
              <a:rPr lang="en-US" dirty="0" smtClean="0"/>
              <a:t> um bot </a:t>
            </a:r>
            <a:r>
              <a:rPr lang="en-US" dirty="0" err="1" smtClean="0"/>
              <a:t>na</a:t>
            </a:r>
            <a:r>
              <a:rPr lang="en-US" dirty="0" smtClean="0"/>
              <a:t> engine de </a:t>
            </a:r>
            <a:r>
              <a:rPr lang="en-US" dirty="0" err="1" smtClean="0"/>
              <a:t>aprendizado</a:t>
            </a:r>
            <a:r>
              <a:rPr lang="en-US" dirty="0" smtClean="0"/>
              <a:t> online, </a:t>
            </a:r>
            <a:r>
              <a:rPr lang="en-US" dirty="0" err="1" smtClean="0"/>
              <a:t>usando</a:t>
            </a:r>
            <a:r>
              <a:rPr lang="en-US" dirty="0" smtClean="0"/>
              <a:t> a interface de </a:t>
            </a:r>
            <a:r>
              <a:rPr lang="en-US" dirty="0" err="1" smtClean="0"/>
              <a:t>implementação</a:t>
            </a:r>
            <a:r>
              <a:rPr lang="en-US" dirty="0" smtClean="0"/>
              <a:t> das </a:t>
            </a:r>
            <a:r>
              <a:rPr lang="en-US" dirty="0" err="1" smtClean="0"/>
              <a:t>regras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jogo</a:t>
            </a:r>
            <a:r>
              <a:rPr lang="en-US" dirty="0" smtClean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0538"/>
            <a:ext cx="7315200" cy="1154097"/>
          </a:xfrm>
        </p:spPr>
        <p:txBody>
          <a:bodyPr/>
          <a:lstStyle/>
          <a:p>
            <a:r>
              <a:rPr lang="en-US" dirty="0" err="1" smtClean="0"/>
              <a:t>Exemplos</a:t>
            </a:r>
            <a:r>
              <a:rPr lang="en-US" dirty="0" smtClean="0"/>
              <a:t>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4635"/>
            <a:ext cx="7315200" cy="4574725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AutoNum type="arabicPeriod" startAt="4"/>
            </a:pPr>
            <a:r>
              <a:rPr lang="en-US" dirty="0" smtClean="0"/>
              <a:t>Uma </a:t>
            </a:r>
            <a:r>
              <a:rPr lang="en-US" dirty="0" err="1" smtClean="0"/>
              <a:t>empresa</a:t>
            </a:r>
            <a:r>
              <a:rPr lang="en-US" dirty="0" smtClean="0"/>
              <a:t> de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</a:t>
            </a:r>
            <a:r>
              <a:rPr lang="en-US" dirty="0" err="1" smtClean="0"/>
              <a:t>disponibilizar</a:t>
            </a:r>
            <a:r>
              <a:rPr lang="en-US" dirty="0" smtClean="0"/>
              <a:t> tempo e </a:t>
            </a:r>
            <a:r>
              <a:rPr lang="en-US" dirty="0" err="1" smtClean="0"/>
              <a:t>recurso</a:t>
            </a:r>
            <a:r>
              <a:rPr lang="en-US" dirty="0" smtClean="0"/>
              <a:t> com </a:t>
            </a:r>
            <a:r>
              <a:rPr lang="en-US" dirty="0" err="1" smtClean="0"/>
              <a:t>desenvolvimento</a:t>
            </a:r>
            <a:r>
              <a:rPr lang="en-US" dirty="0" smtClean="0"/>
              <a:t> das </a:t>
            </a:r>
            <a:r>
              <a:rPr lang="en-US" dirty="0" err="1" smtClean="0"/>
              <a:t>regras</a:t>
            </a:r>
            <a:r>
              <a:rPr lang="en-US" dirty="0" smtClean="0"/>
              <a:t> de interface: </a:t>
            </a:r>
            <a:r>
              <a:rPr lang="en-US" dirty="0" err="1" smtClean="0"/>
              <a:t>Terceiriza</a:t>
            </a:r>
            <a:r>
              <a:rPr lang="en-US" dirty="0" smtClean="0"/>
              <a:t> o </a:t>
            </a:r>
            <a:r>
              <a:rPr lang="en-US" dirty="0" err="1" smtClean="0"/>
              <a:t>serviço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Wisebots.</a:t>
            </a:r>
          </a:p>
          <a:p>
            <a:pPr marL="502920" indent="-457200">
              <a:buAutoNum type="arabicPeriod" startAt="4"/>
            </a:pPr>
            <a:r>
              <a:rPr lang="en-US" dirty="0" smtClean="0"/>
              <a:t>Uma </a:t>
            </a:r>
            <a:r>
              <a:rPr lang="en-US" dirty="0" err="1" smtClean="0"/>
              <a:t>empresa</a:t>
            </a:r>
            <a:r>
              <a:rPr lang="en-US" dirty="0" smtClean="0"/>
              <a:t> tem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complexo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requer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avançada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geração</a:t>
            </a:r>
            <a:r>
              <a:rPr lang="en-US" dirty="0" smtClean="0"/>
              <a:t> de IA: A Wisebots </a:t>
            </a:r>
            <a:r>
              <a:rPr lang="en-US" dirty="0" err="1" smtClean="0"/>
              <a:t>presta</a:t>
            </a:r>
            <a:r>
              <a:rPr lang="en-US" dirty="0" smtClean="0"/>
              <a:t> </a:t>
            </a:r>
            <a:r>
              <a:rPr lang="en-US" dirty="0" err="1" smtClean="0"/>
              <a:t>consultoria</a:t>
            </a:r>
            <a:r>
              <a:rPr lang="en-US" dirty="0" smtClean="0"/>
              <a:t>.</a:t>
            </a:r>
          </a:p>
          <a:p>
            <a:pPr marL="502920" indent="-457200">
              <a:buAutoNum type="arabicPeriod" startAt="4"/>
            </a:pPr>
            <a:r>
              <a:rPr lang="en-US" dirty="0" smtClean="0"/>
              <a:t>A Wisebots </a:t>
            </a:r>
            <a:r>
              <a:rPr lang="en-US" dirty="0" err="1" smtClean="0"/>
              <a:t>gera</a:t>
            </a:r>
            <a:r>
              <a:rPr lang="en-US" dirty="0" smtClean="0"/>
              <a:t> um </a:t>
            </a:r>
            <a:r>
              <a:rPr lang="en-US" dirty="0" err="1" smtClean="0"/>
              <a:t>jogo</a:t>
            </a:r>
            <a:r>
              <a:rPr lang="en-US" dirty="0" smtClean="0"/>
              <a:t> de </a:t>
            </a:r>
            <a:r>
              <a:rPr lang="en-US" dirty="0" err="1" smtClean="0"/>
              <a:t>damas</a:t>
            </a:r>
            <a:r>
              <a:rPr lang="en-US" dirty="0" smtClean="0"/>
              <a:t> </a:t>
            </a:r>
            <a:r>
              <a:rPr lang="en-US" dirty="0" err="1" smtClean="0"/>
              <a:t>perfeito</a:t>
            </a:r>
            <a:r>
              <a:rPr lang="en-US" dirty="0" smtClean="0"/>
              <a:t>. </a:t>
            </a:r>
            <a:r>
              <a:rPr lang="en-US" dirty="0" err="1" smtClean="0"/>
              <a:t>Faz</a:t>
            </a:r>
            <a:r>
              <a:rPr lang="en-US" dirty="0" smtClean="0"/>
              <a:t>-se o marketing </a:t>
            </a:r>
            <a:r>
              <a:rPr lang="en-US" dirty="0" err="1" smtClean="0"/>
              <a:t>adequado</a:t>
            </a:r>
            <a:r>
              <a:rPr lang="en-US" dirty="0" smtClean="0"/>
              <a:t>, e </a:t>
            </a:r>
            <a:r>
              <a:rPr lang="en-US" dirty="0" err="1" smtClean="0"/>
              <a:t>convoca</a:t>
            </a:r>
            <a:r>
              <a:rPr lang="en-US" dirty="0" smtClean="0"/>
              <a:t> </a:t>
            </a:r>
            <a:r>
              <a:rPr lang="en-US" dirty="0" err="1" smtClean="0"/>
              <a:t>competições</a:t>
            </a:r>
            <a:r>
              <a:rPr lang="en-US" dirty="0" smtClean="0"/>
              <a:t> online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achar</a:t>
            </a:r>
            <a:r>
              <a:rPr lang="en-US" dirty="0" smtClean="0"/>
              <a:t> a </a:t>
            </a:r>
            <a:r>
              <a:rPr lang="en-US" dirty="0" err="1" smtClean="0"/>
              <a:t>falha</a:t>
            </a:r>
            <a:r>
              <a:rPr lang="en-US" dirty="0" smtClean="0"/>
              <a:t> (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propositalmente</a:t>
            </a:r>
            <a:r>
              <a:rPr lang="en-US" dirty="0" smtClean="0"/>
              <a:t>) no </a:t>
            </a:r>
            <a:r>
              <a:rPr lang="en-US" dirty="0" err="1" smtClean="0"/>
              <a:t>jogo</a:t>
            </a:r>
            <a:r>
              <a:rPr lang="en-US" dirty="0" smtClean="0"/>
              <a:t>.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envolver</a:t>
            </a:r>
            <a:r>
              <a:rPr lang="en-US" dirty="0" smtClean="0"/>
              <a:t> </a:t>
            </a:r>
            <a:r>
              <a:rPr lang="en-US" dirty="0" err="1" smtClean="0"/>
              <a:t>premiações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ebo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1" y="5265790"/>
            <a:ext cx="4941523" cy="11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112</TotalTime>
  <Words>598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Viabilidade Comercial</vt:lpstr>
      <vt:lpstr>Produtos</vt:lpstr>
      <vt:lpstr>Segmentação</vt:lpstr>
      <vt:lpstr>Geração / Integração [1]</vt:lpstr>
      <vt:lpstr>Geração / Integração [2]</vt:lpstr>
      <vt:lpstr>Geração / Integração [3]</vt:lpstr>
      <vt:lpstr>Geração / Integração [4]</vt:lpstr>
      <vt:lpstr>Exemplos [1]</vt:lpstr>
      <vt:lpstr>Exemplos [2]</vt:lpstr>
      <vt:lpstr>Exemplos [3]</vt:lpstr>
      <vt:lpstr>PowerPoint Presentation</vt:lpstr>
    </vt:vector>
  </TitlesOfParts>
  <Company>Wisebots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</dc:title>
  <dc:creator>Adriano Brito</dc:creator>
  <cp:lastModifiedBy>Adriano Brito</cp:lastModifiedBy>
  <cp:revision>16</cp:revision>
  <dcterms:created xsi:type="dcterms:W3CDTF">2012-06-01T18:31:07Z</dcterms:created>
  <dcterms:modified xsi:type="dcterms:W3CDTF">2012-06-04T14:31:47Z</dcterms:modified>
</cp:coreProperties>
</file>