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6F"/>
    <a:srgbClr val="FED998"/>
    <a:srgbClr val="DB8BD5"/>
    <a:srgbClr val="008080"/>
    <a:srgbClr val="5DBA00"/>
    <a:srgbClr val="FF6600"/>
    <a:srgbClr val="FF0000"/>
    <a:srgbClr val="AC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2" autoAdjust="0"/>
  </p:normalViewPr>
  <p:slideViewPr>
    <p:cSldViewPr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3749CB11-7496-E945-938F-950C2CB7C8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EFA9A184-12BD-2246-A8CA-44E639D272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Rectangle 3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noProof="1" smtClean="0"/>
              <a:t>Click to edit Master subtitle style</a:t>
            </a:r>
            <a:endParaRPr lang="pt-BR" noProof="1" smtClean="0"/>
          </a:p>
        </p:txBody>
      </p:sp>
      <p:sp>
        <p:nvSpPr>
          <p:cNvPr id="4" name="Rectangle 36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7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8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5487F-0387-6841-854E-8CE3A00A66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4BA83-6836-AF43-B61E-735C8854BFFE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2738" y="565150"/>
            <a:ext cx="2089150" cy="55308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565150"/>
            <a:ext cx="6118225" cy="55308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070A-8DF3-9B4C-BB79-420A409BEDA8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0046A-A4CA-3E40-84C7-4CC5031C793C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83A0F-13EB-E247-8DB8-D5D9F22D96C7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2113" y="1714500"/>
            <a:ext cx="4103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4103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643-90D4-C64D-B3C9-6DAC276A80AE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BF9BA-F3DA-004B-811C-C76733A4F7C1}" type="slidenum">
              <a:rPr/>
              <a:pPr/>
              <a:t>‹#›</a:t>
            </a:fld>
            <a:endParaRPr/>
          </a:p>
        </p:txBody>
      </p:sp>
      <p:sp>
        <p:nvSpPr>
          <p:cNvPr id="8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56ED0-02CF-CA4D-B8FF-E38A12B57655}" type="slidenum">
              <a:rPr/>
              <a:pPr/>
              <a:t>‹#›</a:t>
            </a:fld>
            <a:endParaRPr/>
          </a:p>
        </p:txBody>
      </p:sp>
      <p:sp>
        <p:nvSpPr>
          <p:cNvPr id="4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820AA-070D-9641-9FAD-BA0D78C79CA5}" type="slidenum">
              <a:rPr/>
              <a:pPr/>
              <a:t>‹#›</a:t>
            </a:fld>
            <a:endParaRPr/>
          </a:p>
        </p:txBody>
      </p:sp>
      <p:sp>
        <p:nvSpPr>
          <p:cNvPr id="3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9D17-A9BD-1748-A633-5B4F78F789EF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6D39-78EE-264D-B24C-8F021B7612D5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92113" y="1268413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92113" y="2276475"/>
            <a:ext cx="83597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578850" y="6661150"/>
            <a:ext cx="317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noProof="1">
                <a:solidFill>
                  <a:schemeClr val="bg1"/>
                </a:solidFill>
              </a:defRPr>
            </a:lvl1pPr>
          </a:lstStyle>
          <a:p>
            <a:fld id="{9ABA8F5C-B7F0-C440-BA92-239C2AB1D9BA}" type="slidenum">
              <a:rPr/>
              <a:pPr/>
              <a:t>‹#›</a:t>
            </a:fld>
            <a:endParaRPr/>
          </a:p>
        </p:txBody>
      </p:sp>
      <p:sp>
        <p:nvSpPr>
          <p:cNvPr id="1065" name="Rectangle 41" hidden="1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8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6" name="Rectangle 42" hidden="1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9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800100" y="4730750"/>
            <a:ext cx="7543800" cy="1866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ngla MN"/>
                <a:cs typeface="Bangla MN"/>
              </a:rPr>
              <a:t>Technical Requirements</a:t>
            </a:r>
            <a:endParaRPr lang="en-US" dirty="0">
              <a:solidFill>
                <a:schemeClr val="bg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2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Artificial Intelligence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1988840"/>
            <a:ext cx="8359775" cy="1224533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Heuristic Accelerator</a:t>
            </a:r>
          </a:p>
          <a:p>
            <a:r>
              <a:rPr lang="en-US" dirty="0" smtClean="0">
                <a:latin typeface="Bangla MN"/>
                <a:cs typeface="Bangla MN"/>
              </a:rPr>
              <a:t>Brute </a:t>
            </a:r>
            <a:r>
              <a:rPr lang="en-US" dirty="0">
                <a:latin typeface="Bangla MN"/>
                <a:cs typeface="Bangla MN"/>
              </a:rPr>
              <a:t>F</a:t>
            </a:r>
            <a:r>
              <a:rPr lang="en-US" dirty="0" smtClean="0">
                <a:latin typeface="Bangla MN"/>
                <a:cs typeface="Bangla MN"/>
              </a:rPr>
              <a:t>orce Algorithms</a:t>
            </a:r>
          </a:p>
          <a:p>
            <a:r>
              <a:rPr lang="en-US" dirty="0" smtClean="0">
                <a:latin typeface="Bangla MN"/>
                <a:cs typeface="Bangla MN"/>
              </a:rPr>
              <a:t>Machine Learning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536" y="3573016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Bangla MN"/>
                <a:cs typeface="Bangla MN"/>
              </a:rPr>
              <a:t>Game Requirements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4225" y="4221088"/>
            <a:ext cx="835977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11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0"/>
              </a:defRPr>
            </a:lvl2pPr>
            <a:lvl3pPr marL="1168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ＭＳ Ｐゴシック" charset="0"/>
              </a:defRPr>
            </a:lvl3pPr>
            <a:lvl4pPr marL="1625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4pPr>
            <a:lvl5pPr marL="20828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5pPr>
            <a:lvl6pPr marL="2540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6pPr>
            <a:lvl7pPr marL="2997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7pPr>
            <a:lvl8pPr marL="3454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8pPr>
            <a:lvl9pPr marL="3911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Bangla MN"/>
                <a:cs typeface="Bangla MN"/>
              </a:rPr>
              <a:t>Board Games</a:t>
            </a:r>
          </a:p>
          <a:p>
            <a:r>
              <a:rPr lang="en-US" dirty="0" smtClean="0">
                <a:latin typeface="Bangla MN"/>
                <a:cs typeface="Bangla MN"/>
              </a:rPr>
              <a:t>Level Games</a:t>
            </a:r>
          </a:p>
          <a:p>
            <a:r>
              <a:rPr lang="en-US" dirty="0" smtClean="0">
                <a:latin typeface="Bangla MN"/>
                <a:cs typeface="Bangla MN"/>
              </a:rPr>
              <a:t>Puzzle Games </a:t>
            </a:r>
          </a:p>
          <a:p>
            <a:r>
              <a:rPr lang="en-US" dirty="0" smtClean="0">
                <a:latin typeface="Bangla MN"/>
                <a:cs typeface="Bangla MN"/>
              </a:rPr>
              <a:t>Maze Games</a:t>
            </a:r>
          </a:p>
          <a:p>
            <a:r>
              <a:rPr lang="en-US" dirty="0" smtClean="0">
                <a:latin typeface="Bangla MN"/>
                <a:cs typeface="Bangla MN"/>
              </a:rPr>
              <a:t>MMORPG</a:t>
            </a:r>
          </a:p>
          <a:p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3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Custom learning x Engine learning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988840"/>
            <a:ext cx="8359775" cy="1224533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Our strategy is to implement any kind of artificial intelligence service to support games or game engines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Our main platform is the Wisebots Framework where all knowledge acquired through custom learning is incorporated</a:t>
            </a: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Custom learning is to develop heuristic accelerators, brute force algorithms or machine learning, according to customer needs</a:t>
            </a: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Engine learning is to use the knowledge gained from custom learning to create all the necessary abstractions in the Wisebots Framework</a:t>
            </a:r>
            <a:endParaRPr lang="en-US" dirty="0">
              <a:latin typeface="Bangla MN"/>
              <a:cs typeface="Bangla MN"/>
            </a:endParaRPr>
          </a:p>
          <a:p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4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Wisebots services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2348880"/>
            <a:ext cx="8460432" cy="3384376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Modeling AI for custom games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Developing API to make it easier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Developing self-learner engine</a:t>
            </a:r>
          </a:p>
          <a:p>
            <a:endParaRPr lang="en-US" dirty="0">
              <a:solidFill>
                <a:schemeClr val="tx1"/>
              </a:solidFill>
              <a:latin typeface="Bangla MN"/>
              <a:cs typeface="Bangla MN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ngla MN"/>
                <a:cs typeface="Bangla MN"/>
              </a:rPr>
              <a:t>Analyzing and provide consulting for use as benefit to gain with AI</a:t>
            </a:r>
          </a:p>
          <a:p>
            <a:endParaRPr lang="en-US" sz="1600" dirty="0">
              <a:solidFill>
                <a:schemeClr val="tx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5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References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2348880"/>
            <a:ext cx="8460432" cy="3384376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[</a:t>
            </a:r>
            <a:r>
              <a:rPr lang="en-US" dirty="0" err="1" smtClean="0">
                <a:latin typeface="Bangla MN"/>
                <a:cs typeface="Bangla MN"/>
              </a:rPr>
              <a:t>Tesauro</a:t>
            </a:r>
            <a:r>
              <a:rPr lang="en-US" dirty="0" smtClean="0">
                <a:latin typeface="Bangla MN"/>
                <a:cs typeface="Bangla MN"/>
              </a:rPr>
              <a:t>, 2005] State of art for Machine Learning (Backgammon)</a:t>
            </a:r>
            <a:endParaRPr lang="en-US" dirty="0" smtClean="0">
              <a:latin typeface="Bangla MN"/>
              <a:cs typeface="Bangla MN"/>
            </a:endParaRP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</a:t>
            </a:r>
            <a:r>
              <a:rPr lang="en-US" sz="1400" dirty="0" smtClean="0">
                <a:latin typeface="Bangla MN"/>
                <a:cs typeface="Bangla MN"/>
              </a:rPr>
              <a:t>http://</a:t>
            </a:r>
            <a:r>
              <a:rPr lang="en-US" sz="1400" dirty="0" err="1" smtClean="0">
                <a:latin typeface="Bangla MN"/>
                <a:cs typeface="Bangla MN"/>
              </a:rPr>
              <a:t>www.research.ibm.com</a:t>
            </a:r>
            <a:r>
              <a:rPr lang="en-US" sz="1400" dirty="0" smtClean="0">
                <a:latin typeface="Bangla MN"/>
                <a:cs typeface="Bangla MN"/>
              </a:rPr>
              <a:t>/massive/</a:t>
            </a:r>
            <a:r>
              <a:rPr lang="en-US" sz="1400" dirty="0" err="1" smtClean="0">
                <a:latin typeface="Bangla MN"/>
                <a:cs typeface="Bangla MN"/>
              </a:rPr>
              <a:t>tdl.html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[MIT, 2011] State of art for MMORPG IA (Civilization)</a:t>
            </a: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 http://</a:t>
            </a:r>
            <a:r>
              <a:rPr lang="en-US" sz="1400" dirty="0" err="1" smtClean="0">
                <a:latin typeface="Bangla MN"/>
                <a:cs typeface="Bangla MN"/>
              </a:rPr>
              <a:t>web.mit.edu</a:t>
            </a:r>
            <a:r>
              <a:rPr lang="en-US" sz="1400" dirty="0" smtClean="0">
                <a:latin typeface="Bangla MN"/>
                <a:cs typeface="Bangla MN"/>
              </a:rPr>
              <a:t>/</a:t>
            </a:r>
            <a:r>
              <a:rPr lang="en-US" sz="1400" dirty="0" err="1" smtClean="0">
                <a:latin typeface="Bangla MN"/>
                <a:cs typeface="Bangla MN"/>
              </a:rPr>
              <a:t>newsoffice</a:t>
            </a:r>
            <a:r>
              <a:rPr lang="en-US" sz="1400" dirty="0" smtClean="0">
                <a:latin typeface="Bangla MN"/>
                <a:cs typeface="Bangla MN"/>
              </a:rPr>
              <a:t>/2011/language-from-games-0712.htm</a:t>
            </a:r>
            <a:endParaRPr lang="en-US" dirty="0" smtClean="0">
              <a:latin typeface="Bangla MN"/>
              <a:cs typeface="Bangla MN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latin typeface="Bangla MN"/>
                <a:cs typeface="Bangla MN"/>
              </a:rPr>
              <a:t>[</a:t>
            </a:r>
            <a:r>
              <a:rPr lang="en-US" dirty="0" err="1" smtClean="0">
                <a:latin typeface="Bangla MN"/>
                <a:cs typeface="Bangla MN"/>
              </a:rPr>
              <a:t>Isto</a:t>
            </a:r>
            <a:r>
              <a:rPr lang="en-US" dirty="0" err="1" smtClean="0">
                <a:latin typeface="Bangla MN"/>
                <a:cs typeface="Bangla MN"/>
              </a:rPr>
              <a:t>é</a:t>
            </a:r>
            <a:r>
              <a:rPr lang="en-US" dirty="0" smtClean="0">
                <a:latin typeface="Bangla MN"/>
                <a:cs typeface="Bangla MN"/>
              </a:rPr>
              <a:t> Magazine, 2012</a:t>
            </a:r>
            <a:r>
              <a:rPr lang="en-US" dirty="0" smtClean="0">
                <a:latin typeface="Bangla MN"/>
                <a:cs typeface="Bangla MN"/>
              </a:rPr>
              <a:t>] Commercial motivation for AI</a:t>
            </a: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 http://</a:t>
            </a:r>
            <a:r>
              <a:rPr lang="en-US" sz="1400" dirty="0" err="1" smtClean="0">
                <a:latin typeface="Bangla MN"/>
                <a:cs typeface="Bangla MN"/>
              </a:rPr>
              <a:t>web.mit.edu</a:t>
            </a:r>
            <a:r>
              <a:rPr lang="en-US" sz="1400" dirty="0" smtClean="0">
                <a:latin typeface="Bangla MN"/>
                <a:cs typeface="Bangla MN"/>
              </a:rPr>
              <a:t>/</a:t>
            </a:r>
            <a:r>
              <a:rPr lang="en-US" sz="1400" dirty="0" err="1" smtClean="0">
                <a:latin typeface="Bangla MN"/>
                <a:cs typeface="Bangla MN"/>
              </a:rPr>
              <a:t>newsoffice</a:t>
            </a:r>
            <a:r>
              <a:rPr lang="en-US" sz="1400" dirty="0" smtClean="0">
                <a:latin typeface="Bangla MN"/>
                <a:cs typeface="Bangla MN"/>
              </a:rPr>
              <a:t>/2011/language-from-games-0712.htm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4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4067175" y="4211638"/>
            <a:ext cx="100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1200" b="1" dirty="0" err="1" smtClean="0">
                <a:solidFill>
                  <a:srgbClr val="00B0F0"/>
                </a:solidFill>
              </a:rPr>
              <a:t>End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TEXT BOX 4_SHAPECLASSPROTECTIONTYPE" val="47"/>
  <p:tag name="TEXT BOX 5_SHAPECLASSPROTECTIONTYPE" val="47"/>
  <p:tag name="TEXT BOX 6_SHAPECLASSPROTECTIONTYPE" val="47"/>
  <p:tag name="TEXT BOX 7_SHAPECLASSPROTECTIONTYPE" val="47"/>
  <p:tag name="RECTANGLE 2_SHAPECLASSPROTECTIONTYPE" val="0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PICTURE 2_SHAPECLASSPROTECTIONTYPE" val="31"/>
  <p:tag name="PICTURE 3_SHAPECLASSPROTECTIONTYPE" val="31"/>
  <p:tag name="SHAPESETGROUPCLASSNAME" val="ShapeSetGroup2"/>
  <p:tag name="SHAPESETCLASSNAME" val="ENDSLID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heme/theme1.xml><?xml version="1.0" encoding="utf-8"?>
<a:theme xmlns:a="http://schemas.openxmlformats.org/drawingml/2006/main" name="Ap. Wisebots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C1E3EB"/>
      </a:accent1>
      <a:accent2>
        <a:srgbClr val="69C3DA"/>
      </a:accent2>
      <a:accent3>
        <a:srgbClr val="FFFFFF"/>
      </a:accent3>
      <a:accent4>
        <a:srgbClr val="000000"/>
      </a:accent4>
      <a:accent5>
        <a:srgbClr val="DDEFF3"/>
      </a:accent5>
      <a:accent6>
        <a:srgbClr val="5EB0C5"/>
      </a:accent6>
      <a:hlink>
        <a:srgbClr val="FFBB57"/>
      </a:hlink>
      <a:folHlink>
        <a:srgbClr val="005AFF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Ap. Wisebots.pot</Template>
  <TotalTime>116</TotalTime>
  <Words>224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Ap. Wisebots</vt:lpstr>
      <vt:lpstr>Technical Requirements</vt:lpstr>
      <vt:lpstr>Artificial Intelligence</vt:lpstr>
      <vt:lpstr>Custom learning x Engine learning</vt:lpstr>
      <vt:lpstr>Wisebots services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Adriano Brito</cp:lastModifiedBy>
  <cp:revision>9</cp:revision>
  <dcterms:created xsi:type="dcterms:W3CDTF">2012-06-08T17:36:46Z</dcterms:created>
  <dcterms:modified xsi:type="dcterms:W3CDTF">2012-06-12T19:28:03Z</dcterms:modified>
</cp:coreProperties>
</file>