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4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9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7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0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4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81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5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9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59A9-9B5F-4CCE-A14C-DF6FD474E56C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0E29-71CF-42DE-A6D7-D023933B7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2060848"/>
            <a:ext cx="795411" cy="1107996"/>
          </a:xfrm>
          <a:prstGeom prst="rect">
            <a:avLst/>
          </a:prstGeom>
          <a:noFill/>
        </p:spPr>
        <p:txBody>
          <a:bodyPr wrap="none" rtlCol="0">
            <a:prstTxWarp prst="textSlantDown">
              <a:avLst>
                <a:gd name="adj" fmla="val 72489"/>
              </a:avLst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2060848"/>
            <a:ext cx="748923" cy="1107996"/>
          </a:xfrm>
          <a:prstGeom prst="rect">
            <a:avLst/>
          </a:prstGeom>
          <a:noFill/>
        </p:spPr>
        <p:txBody>
          <a:bodyPr wrap="none" rtlCol="0">
            <a:prstTxWarp prst="textSlantUp">
              <a:avLst>
                <a:gd name="adj" fmla="val 26710"/>
              </a:avLst>
            </a:prstTxWarp>
            <a:spAutoFit/>
          </a:bodyPr>
          <a:lstStyle/>
          <a:p>
            <a:r>
              <a:rPr lang="en-GB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shicks</dc:creator>
  <cp:lastModifiedBy>shicks</cp:lastModifiedBy>
  <cp:revision>1</cp:revision>
  <dcterms:created xsi:type="dcterms:W3CDTF">2022-07-07T10:08:58Z</dcterms:created>
  <dcterms:modified xsi:type="dcterms:W3CDTF">2022-07-07T10:18:11Z</dcterms:modified>
</cp:coreProperties>
</file>