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59" r:id="rId3"/>
    <p:sldId id="260" r:id="rId4"/>
    <p:sldId id="261" r:id="rId5"/>
    <p:sldId id="262" r:id="rId6"/>
    <p:sldId id="263" r:id="rId7"/>
    <p:sldId id="264" r:id="rId8"/>
    <p:sldId id="265" r:id="rId9"/>
    <p:sldId id="266"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Wise" initials="CW" lastIdx="2" clrIdx="0">
    <p:extLst>
      <p:ext uri="{19B8F6BF-5375-455C-9EA6-DF929625EA0E}">
        <p15:presenceInfo xmlns:p15="http://schemas.microsoft.com/office/powerpoint/2012/main" userId="d00ec0b8a0347c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2390" autoAdjust="0"/>
  </p:normalViewPr>
  <p:slideViewPr>
    <p:cSldViewPr snapToGrid="0">
      <p:cViewPr varScale="1">
        <p:scale>
          <a:sx n="70" d="100"/>
          <a:sy n="70" d="100"/>
        </p:scale>
        <p:origin x="10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30T11:34:03.820" idx="1">
    <p:pos x="621" y="2919"/>
    <p:text>GoodMorning/Evening/Afternoon my name is Christopher Wise I am a former GM2 in the Navy that involves teaching people how to shoot and managing an armory which has as close to nothing to do with software testing and devlopment but I have always had a passion for computers so when the oppurtunity came to be apart of this class I jumped at it.</p:text>
    <p:extLst>
      <p:ext uri="{C676402C-5697-4E1C-873F-D02D1690AC5C}">
        <p15:threadingInfo xmlns:p15="http://schemas.microsoft.com/office/powerpoint/2012/main" timeZoneBias="300"/>
      </p:ext>
    </p:extLst>
  </p:cm>
  <p:cm authorId="1" dt="2020-04-30T11:45:44.052" idx="2">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36F462-9AF4-48DF-9417-72673E277C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CE3400F-D7E8-4507-9E94-81FCF578C48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4854A-42A0-4397-87B0-048234EFD782}" type="datetimeFigureOut">
              <a:rPr lang="en-US" smtClean="0"/>
              <a:t>4/30/2020</a:t>
            </a:fld>
            <a:endParaRPr lang="en-US"/>
          </a:p>
        </p:txBody>
      </p:sp>
      <p:sp>
        <p:nvSpPr>
          <p:cNvPr id="4" name="Slide Image Placeholder 3">
            <a:extLst>
              <a:ext uri="{FF2B5EF4-FFF2-40B4-BE49-F238E27FC236}">
                <a16:creationId xmlns:a16="http://schemas.microsoft.com/office/drawing/2014/main" id="{47021126-48DA-473A-BD34-2B18C3B5652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A065B1C-7D9A-42F4-BDFE-1ECF86D901B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959CF2D0-E9DE-4762-9FE2-F2FEEC6B684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36479D3D-608C-424C-9F43-34ECC4B8BB4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11B7C-3231-4146-8F16-3AD3E6C09FD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Good Evening my name is Christopher Wise I am a former GM2 in the United States Navy and am currently enrolled in the Vets 4 Quality program where I’ve spent the last few months learning about Software Quality Assurance. As a Gunners Mate in the Navy my job involved teaching people how to shoot weapons and manage an armory which has close to nothing to do with software testing or development but I have always had a passion for computers and a will to learn so when the opportunity came to be apart of this class I was excited to get into it. </a:t>
            </a:r>
            <a:endParaRPr lang="en-US" dirty="0"/>
          </a:p>
        </p:txBody>
      </p:sp>
      <p:sp>
        <p:nvSpPr>
          <p:cNvPr id="4" name="Slide Number Placeholder 3"/>
          <p:cNvSpPr>
            <a:spLocks noGrp="1"/>
          </p:cNvSpPr>
          <p:nvPr>
            <p:ph type="sldNum" sz="quarter" idx="5"/>
          </p:nvPr>
        </p:nvSpPr>
        <p:spPr/>
        <p:txBody>
          <a:bodyPr/>
          <a:lstStyle/>
          <a:p>
            <a:fld id="{BB7D6470-1A42-4833-B80F-A1132F613CE9}" type="slidenum">
              <a:rPr lang="en-US" smtClean="0"/>
              <a:t>2</a:t>
            </a:fld>
            <a:endParaRPr lang="en-US"/>
          </a:p>
        </p:txBody>
      </p:sp>
    </p:spTree>
    <p:extLst>
      <p:ext uri="{BB962C8B-B14F-4D97-AF65-F5344CB8AC3E}">
        <p14:creationId xmlns:p14="http://schemas.microsoft.com/office/powerpoint/2010/main" val="406519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developed my test plan for the website, I decided that the goal of my test cases were to verify that the front end of the website functions properly as well as the API. I ran a total of 15 cases with an 73% overall passing rate and found three defects. In my self-learning portion of testing I used the hacking tool NMAP to scan the IP Address of the website to search for any open or vulnerable ports as well as other discoverable Ip’s through a traceroute command. </a:t>
            </a:r>
          </a:p>
        </p:txBody>
      </p:sp>
      <p:sp>
        <p:nvSpPr>
          <p:cNvPr id="4" name="Slide Number Placeholder 3"/>
          <p:cNvSpPr>
            <a:spLocks noGrp="1"/>
          </p:cNvSpPr>
          <p:nvPr>
            <p:ph type="sldNum" sz="quarter" idx="5"/>
          </p:nvPr>
        </p:nvSpPr>
        <p:spPr/>
        <p:txBody>
          <a:bodyPr/>
          <a:lstStyle/>
          <a:p>
            <a:fld id="{1C311B7C-3231-4146-8F16-3AD3E6C09FDA}" type="slidenum">
              <a:rPr lang="en-US" smtClean="0"/>
              <a:t>3</a:t>
            </a:fld>
            <a:endParaRPr lang="en-US"/>
          </a:p>
        </p:txBody>
      </p:sp>
    </p:spTree>
    <p:extLst>
      <p:ext uri="{BB962C8B-B14F-4D97-AF65-F5344CB8AC3E}">
        <p14:creationId xmlns:p14="http://schemas.microsoft.com/office/powerpoint/2010/main" val="194470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functional testing I used some tools that we learned in class such as Bug Magnet, The Performance Tab, and the Responsive Web Designer to test the User Interface and ensure everything is working properly. For the most part everything ran smoothly with only a few minor hiccups which I will get into in the defect portion of my presentation. I also used the API testing tool POSTMAN to run a few commands and ensure that the GET,POST, and Delete calls worked properly. When I ran my required tests solely against the API getting information and putting information on the backend swagger page was no issue, but I did find a Major defect when testing that part of the website. </a:t>
            </a:r>
          </a:p>
        </p:txBody>
      </p:sp>
      <p:sp>
        <p:nvSpPr>
          <p:cNvPr id="4" name="Slide Number Placeholder 3"/>
          <p:cNvSpPr>
            <a:spLocks noGrp="1"/>
          </p:cNvSpPr>
          <p:nvPr>
            <p:ph type="sldNum" sz="quarter" idx="5"/>
          </p:nvPr>
        </p:nvSpPr>
        <p:spPr/>
        <p:txBody>
          <a:bodyPr/>
          <a:lstStyle/>
          <a:p>
            <a:fld id="{1C311B7C-3231-4146-8F16-3AD3E6C09FDA}" type="slidenum">
              <a:rPr lang="en-US" smtClean="0"/>
              <a:t>4</a:t>
            </a:fld>
            <a:endParaRPr lang="en-US"/>
          </a:p>
        </p:txBody>
      </p:sp>
    </p:spTree>
    <p:extLst>
      <p:ext uri="{BB962C8B-B14F-4D97-AF65-F5344CB8AC3E}">
        <p14:creationId xmlns:p14="http://schemas.microsoft.com/office/powerpoint/2010/main" val="44022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when testing the API no matter how many veterinarians, pets, specialties, or owners that are in the backend, the user interface always has one less showing. This will be a major issue down the road where you could have problems locating previous pet owner information as well as pets who may have already been entered. The other two defects I found were that you can only successfully save an owner with 24 characters in the first name box where 30 should be the limit. As well as a minor defect that causes an accent mark to appear above the second lower case “a” of a pet type. This defect might not seem like a lot but it could make it hard to search for the right pet type when you’re trying to access, or update information. </a:t>
            </a:r>
          </a:p>
        </p:txBody>
      </p:sp>
      <p:sp>
        <p:nvSpPr>
          <p:cNvPr id="4" name="Slide Number Placeholder 3"/>
          <p:cNvSpPr>
            <a:spLocks noGrp="1"/>
          </p:cNvSpPr>
          <p:nvPr>
            <p:ph type="sldNum" sz="quarter" idx="5"/>
          </p:nvPr>
        </p:nvSpPr>
        <p:spPr/>
        <p:txBody>
          <a:bodyPr/>
          <a:lstStyle/>
          <a:p>
            <a:fld id="{1C311B7C-3231-4146-8F16-3AD3E6C09FDA}" type="slidenum">
              <a:rPr lang="en-US" smtClean="0"/>
              <a:t>5</a:t>
            </a:fld>
            <a:endParaRPr lang="en-US"/>
          </a:p>
        </p:txBody>
      </p:sp>
    </p:spTree>
    <p:extLst>
      <p:ext uri="{BB962C8B-B14F-4D97-AF65-F5344CB8AC3E}">
        <p14:creationId xmlns:p14="http://schemas.microsoft.com/office/powerpoint/2010/main" val="747509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 my automation test cases I demonstrated the use of both </a:t>
            </a:r>
            <a:r>
              <a:rPr lang="en-US" dirty="0" err="1"/>
              <a:t>Katalon</a:t>
            </a:r>
            <a:r>
              <a:rPr lang="en-US" dirty="0"/>
              <a:t> and Ruby to streamline adding vets, owners and pets through the user interface. Through the help of custom keywords in my </a:t>
            </a:r>
            <a:r>
              <a:rPr lang="en-US" dirty="0" err="1"/>
              <a:t>katalon</a:t>
            </a:r>
            <a:r>
              <a:rPr lang="en-US" dirty="0"/>
              <a:t> library I set the inputs for the fields. Then using a Json </a:t>
            </a:r>
            <a:r>
              <a:rPr lang="en-US" dirty="0" err="1"/>
              <a:t>slurper</a:t>
            </a:r>
            <a:r>
              <a:rPr lang="en-US" dirty="0"/>
              <a:t> validation code I verified that the owner was added. This is what that verification process looked like (Show them verify notes on </a:t>
            </a:r>
            <a:r>
              <a:rPr lang="en-US" dirty="0" err="1"/>
              <a:t>Katalon</a:t>
            </a:r>
            <a:r>
              <a:rPr lang="en-US" dirty="0"/>
              <a:t>) In my Ruby cases I used an API call then referenced the users to see if they matched with the “if else” statement (Show them notes on one Ruby Test) </a:t>
            </a:r>
          </a:p>
        </p:txBody>
      </p:sp>
      <p:sp>
        <p:nvSpPr>
          <p:cNvPr id="4" name="Slide Number Placeholder 3"/>
          <p:cNvSpPr>
            <a:spLocks noGrp="1"/>
          </p:cNvSpPr>
          <p:nvPr>
            <p:ph type="sldNum" sz="quarter" idx="5"/>
          </p:nvPr>
        </p:nvSpPr>
        <p:spPr/>
        <p:txBody>
          <a:bodyPr/>
          <a:lstStyle/>
          <a:p>
            <a:fld id="{1C311B7C-3231-4146-8F16-3AD3E6C09FDA}" type="slidenum">
              <a:rPr lang="en-US" smtClean="0"/>
              <a:t>6</a:t>
            </a:fld>
            <a:endParaRPr lang="en-US"/>
          </a:p>
        </p:txBody>
      </p:sp>
    </p:spTree>
    <p:extLst>
      <p:ext uri="{BB962C8B-B14F-4D97-AF65-F5344CB8AC3E}">
        <p14:creationId xmlns:p14="http://schemas.microsoft.com/office/powerpoint/2010/main" val="3125302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self-learning portion of testing I used the hacking tool NMAP to scan the IP Address of the website to search for any open or vulnerable ports as well as find any discoverable information when using a traceroute command. As a result of my testing I found that the 3306 TCP (MySQL) port is open. The 3306 port if left vulnerable could result in the unauthorized access of the software database or a denial of service attack. I do recommend that before this website is rolled out that precautions are taken to better filter or hide this port. </a:t>
            </a:r>
          </a:p>
        </p:txBody>
      </p:sp>
      <p:sp>
        <p:nvSpPr>
          <p:cNvPr id="4" name="Slide Number Placeholder 3"/>
          <p:cNvSpPr>
            <a:spLocks noGrp="1"/>
          </p:cNvSpPr>
          <p:nvPr>
            <p:ph type="sldNum" sz="quarter" idx="5"/>
          </p:nvPr>
        </p:nvSpPr>
        <p:spPr/>
        <p:txBody>
          <a:bodyPr/>
          <a:lstStyle/>
          <a:p>
            <a:fld id="{1C311B7C-3231-4146-8F16-3AD3E6C09FDA}" type="slidenum">
              <a:rPr lang="en-US" smtClean="0"/>
              <a:t>7</a:t>
            </a:fld>
            <a:endParaRPr lang="en-US"/>
          </a:p>
        </p:txBody>
      </p:sp>
    </p:spTree>
    <p:extLst>
      <p:ext uri="{BB962C8B-B14F-4D97-AF65-F5344CB8AC3E}">
        <p14:creationId xmlns:p14="http://schemas.microsoft.com/office/powerpoint/2010/main" val="20228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based on my testing the website is not ready until we fix some of the defects I discovered as well as the port security issue. Having no prior experience in software quality assurance I feel like I have learned so much in these last few months. Throughout every lesson the instructors encouraged everyone to constantly ask questions because there is always someone who knows the answer and if they don’t, they’ll help you find it. I plan on continuing to learn more about automation and writing ruby code as well as trying to learn Python or a different type of computer language to broaden my learning and testing skills. I posted my </a:t>
            </a:r>
            <a:r>
              <a:rPr lang="en-US" dirty="0" err="1"/>
              <a:t>github</a:t>
            </a:r>
            <a:r>
              <a:rPr lang="en-US" dirty="0"/>
              <a:t> link below to reference my code and supporting documents for my capstone. Does anyone have any questions? </a:t>
            </a:r>
          </a:p>
        </p:txBody>
      </p:sp>
      <p:sp>
        <p:nvSpPr>
          <p:cNvPr id="4" name="Slide Number Placeholder 3"/>
          <p:cNvSpPr>
            <a:spLocks noGrp="1"/>
          </p:cNvSpPr>
          <p:nvPr>
            <p:ph type="sldNum" sz="quarter" idx="5"/>
          </p:nvPr>
        </p:nvSpPr>
        <p:spPr/>
        <p:txBody>
          <a:bodyPr/>
          <a:lstStyle/>
          <a:p>
            <a:fld id="{1C311B7C-3231-4146-8F16-3AD3E6C09FDA}" type="slidenum">
              <a:rPr lang="en-US" smtClean="0"/>
              <a:t>8</a:t>
            </a:fld>
            <a:endParaRPr lang="en-US"/>
          </a:p>
        </p:txBody>
      </p:sp>
    </p:spTree>
    <p:extLst>
      <p:ext uri="{BB962C8B-B14F-4D97-AF65-F5344CB8AC3E}">
        <p14:creationId xmlns:p14="http://schemas.microsoft.com/office/powerpoint/2010/main" val="4269542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9D6852-2C78-4C7B-9971-572FDF40176A}" type="datetimeFigureOut">
              <a:rPr lang="en-US" smtClean="0"/>
              <a:t>4/30/2020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B90AE36-AD32-4C44-8062-6C4369510CA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85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D6852-2C78-4C7B-9971-572FDF40176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0AE36-AD32-4C44-8062-6C4369510CA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805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D6852-2C78-4C7B-9971-572FDF40176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0AE36-AD32-4C44-8062-6C4369510CA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25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D6852-2C78-4C7B-9971-572FDF40176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0AE36-AD32-4C44-8062-6C4369510CA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320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6852-2C78-4C7B-9971-572FDF40176A}"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0AE36-AD32-4C44-8062-6C4369510CA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003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9D6852-2C78-4C7B-9971-572FDF40176A}"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0AE36-AD32-4C44-8062-6C4369510CA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22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9D6852-2C78-4C7B-9971-572FDF40176A}"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90AE36-AD32-4C44-8062-6C4369510CA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35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9D6852-2C78-4C7B-9971-572FDF40176A}"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90AE36-AD32-4C44-8062-6C4369510CA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091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D6852-2C78-4C7B-9971-572FDF40176A}"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90AE36-AD32-4C44-8062-6C4369510CAD}" type="slidenum">
              <a:rPr lang="en-US" smtClean="0"/>
              <a:t>‹#›</a:t>
            </a:fld>
            <a:endParaRPr lang="en-US"/>
          </a:p>
        </p:txBody>
      </p:sp>
    </p:spTree>
    <p:extLst>
      <p:ext uri="{BB962C8B-B14F-4D97-AF65-F5344CB8AC3E}">
        <p14:creationId xmlns:p14="http://schemas.microsoft.com/office/powerpoint/2010/main" val="117610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9D6852-2C78-4C7B-9971-572FDF40176A}"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0AE36-AD32-4C44-8062-6C4369510CA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304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F9D6852-2C78-4C7B-9971-572FDF40176A}" type="datetimeFigureOut">
              <a:rPr lang="en-US" smtClean="0"/>
              <a:t>4/30/2020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B90AE36-AD32-4C44-8062-6C4369510CA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63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9D6852-2C78-4C7B-9971-572FDF40176A}" type="datetimeFigureOut">
              <a:rPr lang="en-US" smtClean="0"/>
              <a:t>4/30/2020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90AE36-AD32-4C44-8062-6C4369510CA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858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wisechristopher87/Class12Capsto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543E-28B7-4579-905F-04B1E415E453}"/>
              </a:ext>
            </a:extLst>
          </p:cNvPr>
          <p:cNvSpPr>
            <a:spLocks noGrp="1"/>
          </p:cNvSpPr>
          <p:nvPr>
            <p:ph type="title"/>
          </p:nvPr>
        </p:nvSpPr>
        <p:spPr>
          <a:xfrm>
            <a:off x="2365695" y="938717"/>
            <a:ext cx="8689157" cy="3541837"/>
          </a:xfrm>
        </p:spPr>
        <p:txBody>
          <a:bodyPr vert="horz" lIns="91440" tIns="45720" rIns="91440" bIns="0" rtlCol="0" anchor="b">
            <a:normAutofit/>
          </a:bodyPr>
          <a:lstStyle/>
          <a:p>
            <a:r>
              <a:rPr lang="en-US" sz="6600"/>
              <a:t>Spring Petclinic Presentation</a:t>
            </a:r>
          </a:p>
        </p:txBody>
      </p:sp>
      <p:sp>
        <p:nvSpPr>
          <p:cNvPr id="3" name="Text Placeholder 2">
            <a:extLst>
              <a:ext uri="{FF2B5EF4-FFF2-40B4-BE49-F238E27FC236}">
                <a16:creationId xmlns:a16="http://schemas.microsoft.com/office/drawing/2014/main" id="{09EF8536-9092-4168-8B28-0C02231304D3}"/>
              </a:ext>
            </a:extLst>
          </p:cNvPr>
          <p:cNvSpPr>
            <a:spLocks noGrp="1"/>
          </p:cNvSpPr>
          <p:nvPr>
            <p:ph type="body" idx="1"/>
          </p:nvPr>
        </p:nvSpPr>
        <p:spPr>
          <a:xfrm>
            <a:off x="2481152" y="4941662"/>
            <a:ext cx="8638352" cy="977621"/>
          </a:xfrm>
        </p:spPr>
        <p:txBody>
          <a:bodyPr vert="horz" lIns="91440" tIns="91440" rIns="91440" bIns="91440" rtlCol="0">
            <a:normAutofit/>
          </a:bodyPr>
          <a:lstStyle/>
          <a:p>
            <a:endParaRPr lang="en-US" sz="1600" cap="all"/>
          </a:p>
        </p:txBody>
      </p:sp>
      <p:cxnSp>
        <p:nvCxnSpPr>
          <p:cNvPr id="18" name="Straight Connector 17">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96893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91DD-64B6-4541-BB0D-1E0F83282505}"/>
              </a:ext>
            </a:extLst>
          </p:cNvPr>
          <p:cNvSpPr>
            <a:spLocks noGrp="1"/>
          </p:cNvSpPr>
          <p:nvPr>
            <p:ph type="title"/>
          </p:nvPr>
        </p:nvSpPr>
        <p:spPr>
          <a:xfrm>
            <a:off x="645419" y="5225"/>
            <a:ext cx="10664732" cy="1131117"/>
          </a:xfrm>
        </p:spPr>
        <p:txBody>
          <a:bodyPr>
            <a:noAutofit/>
          </a:bodyPr>
          <a:lstStyle/>
          <a:p>
            <a:br>
              <a:rPr lang="en-US" dirty="0"/>
            </a:br>
            <a:br>
              <a:rPr lang="en-US" dirty="0"/>
            </a:br>
            <a:br>
              <a:rPr lang="en-US" dirty="0"/>
            </a:br>
            <a:br>
              <a:rPr lang="en-US" dirty="0"/>
            </a:br>
            <a:br>
              <a:rPr lang="en-US" dirty="0"/>
            </a:br>
            <a:br>
              <a:rPr lang="en-US" dirty="0"/>
            </a:br>
            <a:r>
              <a:rPr lang="en-US" dirty="0"/>
              <a:t>Capstone Presentation Outline</a:t>
            </a:r>
          </a:p>
        </p:txBody>
      </p:sp>
      <p:sp>
        <p:nvSpPr>
          <p:cNvPr id="3" name="Text Placeholder 2">
            <a:extLst>
              <a:ext uri="{FF2B5EF4-FFF2-40B4-BE49-F238E27FC236}">
                <a16:creationId xmlns:a16="http://schemas.microsoft.com/office/drawing/2014/main" id="{18261193-47E4-46F0-B14D-E6601D427743}"/>
              </a:ext>
            </a:extLst>
          </p:cNvPr>
          <p:cNvSpPr>
            <a:spLocks noGrp="1"/>
          </p:cNvSpPr>
          <p:nvPr>
            <p:ph type="body" idx="1"/>
          </p:nvPr>
        </p:nvSpPr>
        <p:spPr>
          <a:xfrm>
            <a:off x="645419" y="1260629"/>
            <a:ext cx="10515600" cy="5397623"/>
          </a:xfrm>
        </p:spPr>
        <p:txBody>
          <a:bodyPr/>
          <a:lstStyle/>
          <a:p>
            <a:pPr marL="342900" indent="-342900">
              <a:buFont typeface="Arial" panose="020B0604020202020204" pitchFamily="34" charset="0"/>
              <a:buChar char="•"/>
            </a:pPr>
            <a:r>
              <a:rPr lang="en-US" dirty="0"/>
              <a:t>Introduction to capstone. </a:t>
            </a:r>
          </a:p>
          <a:p>
            <a:pPr marL="342900" indent="-342900">
              <a:buFont typeface="Arial" panose="020B0604020202020204" pitchFamily="34" charset="0"/>
              <a:buChar char="•"/>
            </a:pPr>
            <a:r>
              <a:rPr lang="en-US" dirty="0"/>
              <a:t>Explain the what was tested specifically on </a:t>
            </a:r>
            <a:r>
              <a:rPr lang="en-US" dirty="0" err="1"/>
              <a:t>petclinic</a:t>
            </a:r>
            <a:r>
              <a:rPr lang="en-US" dirty="0"/>
              <a:t> website. Include some of the tools you used as well as any hiccups you may have ran into. Follow test plan if you lose yourself and need a reference. </a:t>
            </a:r>
          </a:p>
          <a:p>
            <a:pPr marL="342900" indent="-342900">
              <a:buFont typeface="Arial" panose="020B0604020202020204" pitchFamily="34" charset="0"/>
              <a:buChar char="•"/>
            </a:pPr>
            <a:r>
              <a:rPr lang="en-US" dirty="0"/>
              <a:t>When going through automation testing ensure you show the use of both ruby and </a:t>
            </a:r>
            <a:r>
              <a:rPr lang="en-US" dirty="0" err="1"/>
              <a:t>katalon</a:t>
            </a:r>
            <a:r>
              <a:rPr lang="en-US" dirty="0"/>
              <a:t>. </a:t>
            </a:r>
          </a:p>
          <a:p>
            <a:pPr marL="342900" indent="-342900">
              <a:buFont typeface="Arial" panose="020B0604020202020204" pitchFamily="34" charset="0"/>
              <a:buChar char="•"/>
            </a:pPr>
            <a:r>
              <a:rPr lang="en-US" dirty="0"/>
              <a:t>Go through the bugs you found in the website, explain problems that the developers might run into eventually if they’re not fixed. Explain how you found them through some exploratory testing as well as through test cases. </a:t>
            </a:r>
          </a:p>
          <a:p>
            <a:pPr marL="342900" indent="-342900">
              <a:buFont typeface="Arial" panose="020B0604020202020204" pitchFamily="34" charset="0"/>
              <a:buChar char="•"/>
            </a:pPr>
            <a:r>
              <a:rPr lang="en-US" dirty="0"/>
              <a:t>Explain your Self-Learning portion. The use of the hacking tool Nmap to display the website vulnerabilities through open ports. Explain the problems that could develop if these were to be accessed by an unwanted party.</a:t>
            </a:r>
          </a:p>
          <a:p>
            <a:pPr marL="342900" indent="-342900">
              <a:buFont typeface="Arial" panose="020B0604020202020204" pitchFamily="34" charset="0"/>
              <a:buChar char="•"/>
            </a:pPr>
            <a:r>
              <a:rPr lang="en-US" dirty="0"/>
              <a:t>Conclusion: Summarize your findings in completion, then go over what tools and types of testing you’re going to continue to learn about. </a:t>
            </a:r>
          </a:p>
        </p:txBody>
      </p:sp>
    </p:spTree>
    <p:extLst>
      <p:ext uri="{BB962C8B-B14F-4D97-AF65-F5344CB8AC3E}">
        <p14:creationId xmlns:p14="http://schemas.microsoft.com/office/powerpoint/2010/main" val="364484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F227-0D1C-4378-B4CD-DD9563DE23D1}"/>
              </a:ext>
            </a:extLst>
          </p:cNvPr>
          <p:cNvSpPr>
            <a:spLocks noGrp="1"/>
          </p:cNvSpPr>
          <p:nvPr>
            <p:ph type="title"/>
          </p:nvPr>
        </p:nvSpPr>
        <p:spPr>
          <a:xfrm>
            <a:off x="245923" y="320351"/>
            <a:ext cx="10515600" cy="895997"/>
          </a:xfrm>
        </p:spPr>
        <p:txBody>
          <a:bodyPr>
            <a:normAutofit/>
          </a:bodyPr>
          <a:lstStyle/>
          <a:p>
            <a:r>
              <a:rPr lang="en-US" dirty="0"/>
              <a:t>Introduction</a:t>
            </a:r>
          </a:p>
        </p:txBody>
      </p:sp>
      <p:sp>
        <p:nvSpPr>
          <p:cNvPr id="3" name="Text Placeholder 2">
            <a:extLst>
              <a:ext uri="{FF2B5EF4-FFF2-40B4-BE49-F238E27FC236}">
                <a16:creationId xmlns:a16="http://schemas.microsoft.com/office/drawing/2014/main" id="{18835ABE-ACBE-492E-8090-5218D91F5C09}"/>
              </a:ext>
            </a:extLst>
          </p:cNvPr>
          <p:cNvSpPr>
            <a:spLocks noGrp="1"/>
          </p:cNvSpPr>
          <p:nvPr>
            <p:ph type="body" idx="1"/>
          </p:nvPr>
        </p:nvSpPr>
        <p:spPr>
          <a:xfrm>
            <a:off x="333011" y="1360714"/>
            <a:ext cx="8630446" cy="1455439"/>
          </a:xfrm>
        </p:spPr>
        <p:txBody>
          <a:bodyPr>
            <a:noAutofit/>
          </a:bodyPr>
          <a:lstStyle/>
          <a:p>
            <a:pPr marL="285750" indent="-285750">
              <a:buFont typeface="Arial" panose="020B0604020202020204" pitchFamily="34" charset="0"/>
              <a:buChar char="•"/>
            </a:pPr>
            <a:r>
              <a:rPr lang="en-US" sz="2800" dirty="0"/>
              <a:t>Christopher Wise </a:t>
            </a:r>
          </a:p>
          <a:p>
            <a:pPr marL="285750" indent="-285750">
              <a:buFont typeface="Arial" panose="020B0604020202020204" pitchFamily="34" charset="0"/>
              <a:buChar char="•"/>
            </a:pPr>
            <a:r>
              <a:rPr lang="en-US" sz="2800" dirty="0"/>
              <a:t>Veteran of the U.S Navy. 2014-2018</a:t>
            </a:r>
          </a:p>
          <a:p>
            <a:pPr marL="285750" indent="-285750">
              <a:buFont typeface="Arial" panose="020B0604020202020204" pitchFamily="34" charset="0"/>
              <a:buChar char="•"/>
            </a:pPr>
            <a:r>
              <a:rPr lang="en-US" sz="2800" dirty="0"/>
              <a:t>Actively working on my degree for Computer Science </a:t>
            </a:r>
          </a:p>
        </p:txBody>
      </p:sp>
      <p:pic>
        <p:nvPicPr>
          <p:cNvPr id="5" name="Picture 4" descr="A picture containing drawing&#10;&#10;Description automatically generated">
            <a:extLst>
              <a:ext uri="{FF2B5EF4-FFF2-40B4-BE49-F238E27FC236}">
                <a16:creationId xmlns:a16="http://schemas.microsoft.com/office/drawing/2014/main" id="{7C919384-9EA1-4D1F-81AE-E7E8E7B41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0523" y="1059681"/>
            <a:ext cx="2693535" cy="2714415"/>
          </a:xfrm>
          <a:prstGeom prst="rect">
            <a:avLst/>
          </a:prstGeom>
        </p:spPr>
      </p:pic>
    </p:spTree>
    <p:extLst>
      <p:ext uri="{BB962C8B-B14F-4D97-AF65-F5344CB8AC3E}">
        <p14:creationId xmlns:p14="http://schemas.microsoft.com/office/powerpoint/2010/main" val="822295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0C20-64B0-4ED3-A95F-ADC37868CDB5}"/>
              </a:ext>
            </a:extLst>
          </p:cNvPr>
          <p:cNvSpPr>
            <a:spLocks noGrp="1"/>
          </p:cNvSpPr>
          <p:nvPr>
            <p:ph type="title"/>
          </p:nvPr>
        </p:nvSpPr>
        <p:spPr>
          <a:xfrm>
            <a:off x="0" y="333514"/>
            <a:ext cx="10515600" cy="1133475"/>
          </a:xfrm>
        </p:spPr>
        <p:txBody>
          <a:bodyPr/>
          <a:lstStyle/>
          <a:p>
            <a:r>
              <a:rPr lang="en-US" dirty="0"/>
              <a:t>Test Plan Overview </a:t>
            </a:r>
          </a:p>
        </p:txBody>
      </p:sp>
      <p:sp>
        <p:nvSpPr>
          <p:cNvPr id="3" name="Text Placeholder 2">
            <a:extLst>
              <a:ext uri="{FF2B5EF4-FFF2-40B4-BE49-F238E27FC236}">
                <a16:creationId xmlns:a16="http://schemas.microsoft.com/office/drawing/2014/main" id="{A9929114-B24A-413E-B40D-84616126A504}"/>
              </a:ext>
            </a:extLst>
          </p:cNvPr>
          <p:cNvSpPr>
            <a:spLocks noGrp="1"/>
          </p:cNvSpPr>
          <p:nvPr>
            <p:ph type="body" idx="1"/>
          </p:nvPr>
        </p:nvSpPr>
        <p:spPr>
          <a:xfrm>
            <a:off x="126182" y="1567820"/>
            <a:ext cx="8630446" cy="1527806"/>
          </a:xfrm>
        </p:spPr>
        <p:txBody>
          <a:bodyPr>
            <a:normAutofit fontScale="85000" lnSpcReduction="20000"/>
          </a:bodyPr>
          <a:lstStyle/>
          <a:p>
            <a:pPr marL="285750" indent="-285750">
              <a:buFont typeface="Arial" panose="020B0604020202020204" pitchFamily="34" charset="0"/>
              <a:buChar char="•"/>
            </a:pPr>
            <a:r>
              <a:rPr lang="en-US" sz="2800" dirty="0"/>
              <a:t>15 Test Cases ran with an 80% passing rate </a:t>
            </a:r>
          </a:p>
          <a:p>
            <a:pPr marL="285750" indent="-285750">
              <a:buFont typeface="Arial" panose="020B0604020202020204" pitchFamily="34" charset="0"/>
              <a:buChar char="•"/>
            </a:pPr>
            <a:r>
              <a:rPr lang="en-US" sz="2800" dirty="0"/>
              <a:t> 3 Defects Found </a:t>
            </a:r>
          </a:p>
          <a:p>
            <a:pPr marL="285750" indent="-285750">
              <a:buFont typeface="Arial" panose="020B0604020202020204" pitchFamily="34" charset="0"/>
              <a:buChar char="•"/>
            </a:pPr>
            <a:r>
              <a:rPr lang="en-US" sz="2800" dirty="0"/>
              <a:t> Self Learning Tool –NMAP </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6" name="Picture 5" descr="A picture containing device&#10;&#10;Description automatically generated">
            <a:extLst>
              <a:ext uri="{FF2B5EF4-FFF2-40B4-BE49-F238E27FC236}">
                <a16:creationId xmlns:a16="http://schemas.microsoft.com/office/drawing/2014/main" id="{8B220330-FFA6-42D5-8E9A-D5D80B823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3747" y="1911804"/>
            <a:ext cx="1771650" cy="1771650"/>
          </a:xfrm>
          <a:prstGeom prst="rect">
            <a:avLst/>
          </a:prstGeom>
        </p:spPr>
      </p:pic>
    </p:spTree>
    <p:extLst>
      <p:ext uri="{BB962C8B-B14F-4D97-AF65-F5344CB8AC3E}">
        <p14:creationId xmlns:p14="http://schemas.microsoft.com/office/powerpoint/2010/main" val="389106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4441-A9C9-4F39-9ACC-41CA0D2B14B1}"/>
              </a:ext>
            </a:extLst>
          </p:cNvPr>
          <p:cNvSpPr>
            <a:spLocks noGrp="1"/>
          </p:cNvSpPr>
          <p:nvPr>
            <p:ph type="title"/>
          </p:nvPr>
        </p:nvSpPr>
        <p:spPr>
          <a:xfrm>
            <a:off x="1290954" y="391885"/>
            <a:ext cx="8643154" cy="792023"/>
          </a:xfrm>
        </p:spPr>
        <p:txBody>
          <a:bodyPr>
            <a:normAutofit fontScale="90000"/>
          </a:bodyPr>
          <a:lstStyle/>
          <a:p>
            <a:r>
              <a:rPr lang="en-US" dirty="0"/>
              <a:t>Functional Database and API Testing </a:t>
            </a:r>
          </a:p>
        </p:txBody>
      </p:sp>
      <p:sp>
        <p:nvSpPr>
          <p:cNvPr id="3" name="Text Placeholder 2">
            <a:extLst>
              <a:ext uri="{FF2B5EF4-FFF2-40B4-BE49-F238E27FC236}">
                <a16:creationId xmlns:a16="http://schemas.microsoft.com/office/drawing/2014/main" id="{CEC41CE0-2754-4E34-8458-B0E9C960884C}"/>
              </a:ext>
            </a:extLst>
          </p:cNvPr>
          <p:cNvSpPr>
            <a:spLocks noGrp="1"/>
          </p:cNvSpPr>
          <p:nvPr>
            <p:ph type="body" idx="1"/>
          </p:nvPr>
        </p:nvSpPr>
        <p:spPr>
          <a:xfrm>
            <a:off x="1432467" y="1313366"/>
            <a:ext cx="8630446" cy="2387777"/>
          </a:xfrm>
        </p:spPr>
        <p:txBody>
          <a:bodyPr>
            <a:normAutofit lnSpcReduction="10000"/>
          </a:bodyPr>
          <a:lstStyle/>
          <a:p>
            <a:pPr marL="285750" indent="-285750">
              <a:buFont typeface="Arial" panose="020B0604020202020204" pitchFamily="34" charset="0"/>
              <a:buChar char="•"/>
            </a:pPr>
            <a:r>
              <a:rPr lang="en-US" sz="2800" dirty="0"/>
              <a:t>4 Functional Test Cases using the following tools: Performance Tab, Bug Magnet, Responsive Web Designer</a:t>
            </a:r>
          </a:p>
          <a:p>
            <a:pPr marL="285750" indent="-285750">
              <a:buFont typeface="Arial" panose="020B0604020202020204" pitchFamily="34" charset="0"/>
              <a:buChar char="•"/>
            </a:pPr>
            <a:r>
              <a:rPr lang="en-US" sz="2800" dirty="0"/>
              <a:t>4 Testcases using Postman</a:t>
            </a:r>
          </a:p>
          <a:p>
            <a:pPr marL="285750" indent="-285750">
              <a:buFont typeface="Arial" panose="020B0604020202020204" pitchFamily="34" charset="0"/>
              <a:buChar char="•"/>
            </a:pPr>
            <a:r>
              <a:rPr lang="en-US" sz="2800" dirty="0"/>
              <a:t>2 Testcase strictly using the API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3596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9204-3066-45A6-B2C1-A2F4D543D934}"/>
              </a:ext>
            </a:extLst>
          </p:cNvPr>
          <p:cNvSpPr>
            <a:spLocks noGrp="1"/>
          </p:cNvSpPr>
          <p:nvPr>
            <p:ph type="title"/>
          </p:nvPr>
        </p:nvSpPr>
        <p:spPr>
          <a:xfrm>
            <a:off x="1441531" y="134159"/>
            <a:ext cx="8643154" cy="1887950"/>
          </a:xfrm>
        </p:spPr>
        <p:txBody>
          <a:bodyPr/>
          <a:lstStyle/>
          <a:p>
            <a:r>
              <a:rPr lang="en-US" dirty="0"/>
              <a:t>Defects</a:t>
            </a:r>
          </a:p>
        </p:txBody>
      </p:sp>
      <p:sp>
        <p:nvSpPr>
          <p:cNvPr id="3" name="Text Placeholder 2">
            <a:extLst>
              <a:ext uri="{FF2B5EF4-FFF2-40B4-BE49-F238E27FC236}">
                <a16:creationId xmlns:a16="http://schemas.microsoft.com/office/drawing/2014/main" id="{73431BF2-227E-40B0-87B5-E95B007D24DC}"/>
              </a:ext>
            </a:extLst>
          </p:cNvPr>
          <p:cNvSpPr>
            <a:spLocks noGrp="1"/>
          </p:cNvSpPr>
          <p:nvPr>
            <p:ph type="body" idx="1"/>
          </p:nvPr>
        </p:nvSpPr>
        <p:spPr/>
        <p:txBody>
          <a:bodyPr/>
          <a:lstStyle/>
          <a:p>
            <a:endParaRPr lang="en-US" dirty="0"/>
          </a:p>
        </p:txBody>
      </p:sp>
      <p:pic>
        <p:nvPicPr>
          <p:cNvPr id="5" name="Picture 4" descr="A close up of a sign&#10;&#10;Description automatically generated">
            <a:extLst>
              <a:ext uri="{FF2B5EF4-FFF2-40B4-BE49-F238E27FC236}">
                <a16:creationId xmlns:a16="http://schemas.microsoft.com/office/drawing/2014/main" id="{F6DD2B65-BB79-4072-B8E0-789929045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882" y="1411337"/>
            <a:ext cx="3289803" cy="2307772"/>
          </a:xfrm>
          <a:prstGeom prst="rect">
            <a:avLst/>
          </a:prstGeom>
        </p:spPr>
      </p:pic>
    </p:spTree>
    <p:extLst>
      <p:ext uri="{BB962C8B-B14F-4D97-AF65-F5344CB8AC3E}">
        <p14:creationId xmlns:p14="http://schemas.microsoft.com/office/powerpoint/2010/main" val="301418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AC66-9B88-492D-9255-5E111F29D70F}"/>
              </a:ext>
            </a:extLst>
          </p:cNvPr>
          <p:cNvSpPr>
            <a:spLocks noGrp="1"/>
          </p:cNvSpPr>
          <p:nvPr>
            <p:ph type="title"/>
          </p:nvPr>
        </p:nvSpPr>
        <p:spPr>
          <a:xfrm>
            <a:off x="1441531" y="112387"/>
            <a:ext cx="8643154" cy="856442"/>
          </a:xfrm>
        </p:spPr>
        <p:txBody>
          <a:bodyPr/>
          <a:lstStyle/>
          <a:p>
            <a:r>
              <a:rPr lang="en-US" dirty="0"/>
              <a:t>Automation </a:t>
            </a:r>
          </a:p>
        </p:txBody>
      </p:sp>
      <p:sp>
        <p:nvSpPr>
          <p:cNvPr id="3" name="Text Placeholder 2">
            <a:extLst>
              <a:ext uri="{FF2B5EF4-FFF2-40B4-BE49-F238E27FC236}">
                <a16:creationId xmlns:a16="http://schemas.microsoft.com/office/drawing/2014/main" id="{04DADDD4-FAF4-4075-8B5C-DC9CDC298D94}"/>
              </a:ext>
            </a:extLst>
          </p:cNvPr>
          <p:cNvSpPr>
            <a:spLocks noGrp="1"/>
          </p:cNvSpPr>
          <p:nvPr>
            <p:ph type="body" idx="1"/>
          </p:nvPr>
        </p:nvSpPr>
        <p:spPr>
          <a:xfrm>
            <a:off x="1454239" y="1066801"/>
            <a:ext cx="8630446" cy="3752324"/>
          </a:xfrm>
        </p:spPr>
        <p:txBody>
          <a:bodyPr>
            <a:normAutofit/>
          </a:bodyPr>
          <a:lstStyle/>
          <a:p>
            <a:pPr marL="285750" indent="-285750">
              <a:buFont typeface="Arial" panose="020B0604020202020204" pitchFamily="34" charset="0"/>
              <a:buChar char="•"/>
            </a:pPr>
            <a:r>
              <a:rPr lang="en-US" sz="2800" dirty="0"/>
              <a:t>Utilized both Ruby and </a:t>
            </a:r>
            <a:r>
              <a:rPr lang="en-US" sz="2800" dirty="0" err="1"/>
              <a:t>Katalon</a:t>
            </a:r>
            <a:endParaRPr lang="en-US" sz="2800" dirty="0"/>
          </a:p>
          <a:p>
            <a:pPr marL="285750" indent="-285750">
              <a:buFont typeface="Arial" panose="020B0604020202020204" pitchFamily="34" charset="0"/>
              <a:buChar char="•"/>
            </a:pPr>
            <a:r>
              <a:rPr lang="en-US" sz="2800" dirty="0"/>
              <a:t>Verified that the information was created in </a:t>
            </a:r>
            <a:r>
              <a:rPr lang="en-US" sz="2800" dirty="0" err="1"/>
              <a:t>Katalon</a:t>
            </a:r>
            <a:r>
              <a:rPr lang="en-US" sz="2800" dirty="0"/>
              <a:t> using Json </a:t>
            </a:r>
            <a:r>
              <a:rPr lang="en-US" sz="2800" dirty="0" err="1"/>
              <a:t>Slurper</a:t>
            </a:r>
            <a:r>
              <a:rPr lang="en-US" sz="2800" dirty="0"/>
              <a:t> then verified the Ruby test using an API call</a:t>
            </a:r>
          </a:p>
        </p:txBody>
      </p:sp>
    </p:spTree>
    <p:extLst>
      <p:ext uri="{BB962C8B-B14F-4D97-AF65-F5344CB8AC3E}">
        <p14:creationId xmlns:p14="http://schemas.microsoft.com/office/powerpoint/2010/main" val="378313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AC75-C402-43DA-9B90-4494E1DC53A4}"/>
              </a:ext>
            </a:extLst>
          </p:cNvPr>
          <p:cNvSpPr>
            <a:spLocks noGrp="1"/>
          </p:cNvSpPr>
          <p:nvPr>
            <p:ph type="title"/>
          </p:nvPr>
        </p:nvSpPr>
        <p:spPr>
          <a:xfrm>
            <a:off x="1301839" y="0"/>
            <a:ext cx="8643154" cy="914400"/>
          </a:xfrm>
        </p:spPr>
        <p:txBody>
          <a:bodyPr/>
          <a:lstStyle/>
          <a:p>
            <a:r>
              <a:rPr lang="en-US" dirty="0"/>
              <a:t>Self Learning NMAP </a:t>
            </a:r>
          </a:p>
        </p:txBody>
      </p:sp>
      <p:sp>
        <p:nvSpPr>
          <p:cNvPr id="3" name="Text Placeholder 2">
            <a:extLst>
              <a:ext uri="{FF2B5EF4-FFF2-40B4-BE49-F238E27FC236}">
                <a16:creationId xmlns:a16="http://schemas.microsoft.com/office/drawing/2014/main" id="{BDAE266A-9840-4106-9C72-E997AD9E3D6C}"/>
              </a:ext>
            </a:extLst>
          </p:cNvPr>
          <p:cNvSpPr>
            <a:spLocks noGrp="1"/>
          </p:cNvSpPr>
          <p:nvPr>
            <p:ph type="body" idx="1"/>
          </p:nvPr>
        </p:nvSpPr>
        <p:spPr>
          <a:xfrm>
            <a:off x="1314547" y="1095653"/>
            <a:ext cx="8630446" cy="2769054"/>
          </a:xfrm>
        </p:spPr>
        <p:txBody>
          <a:bodyPr>
            <a:normAutofit/>
          </a:bodyPr>
          <a:lstStyle/>
          <a:p>
            <a:pPr marL="285750" indent="-285750">
              <a:buFont typeface="Arial" panose="020B0604020202020204" pitchFamily="34" charset="0"/>
              <a:buChar char="•"/>
            </a:pPr>
            <a:r>
              <a:rPr lang="en-US" sz="2800" dirty="0"/>
              <a:t>3306 TCP (MySQL) port Open</a:t>
            </a:r>
          </a:p>
          <a:p>
            <a:pPr marL="285750" indent="-285750">
              <a:buFont typeface="Arial" panose="020B0604020202020204" pitchFamily="34" charset="0"/>
              <a:buChar char="•"/>
            </a:pPr>
            <a:r>
              <a:rPr lang="en-US" sz="2800" dirty="0"/>
              <a:t>Common Issues: Unauthorized access of Software Database, Hackers could cause a denial of service via a crafted packet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4" name="Picture 3" descr="A picture containing device&#10;&#10;Description automatically generated">
            <a:extLst>
              <a:ext uri="{FF2B5EF4-FFF2-40B4-BE49-F238E27FC236}">
                <a16:creationId xmlns:a16="http://schemas.microsoft.com/office/drawing/2014/main" id="{D2589799-3793-4172-939B-1F13B552E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856" y="0"/>
            <a:ext cx="2558143" cy="2558143"/>
          </a:xfrm>
          <a:prstGeom prst="rect">
            <a:avLst/>
          </a:prstGeom>
        </p:spPr>
      </p:pic>
    </p:spTree>
    <p:extLst>
      <p:ext uri="{BB962C8B-B14F-4D97-AF65-F5344CB8AC3E}">
        <p14:creationId xmlns:p14="http://schemas.microsoft.com/office/powerpoint/2010/main" val="24476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3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36">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1" name="Rectangle 40">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2F7DC-1394-4E58-B156-631B04C898AE}"/>
              </a:ext>
            </a:extLst>
          </p:cNvPr>
          <p:cNvSpPr>
            <a:spLocks noGrp="1"/>
          </p:cNvSpPr>
          <p:nvPr>
            <p:ph type="title"/>
          </p:nvPr>
        </p:nvSpPr>
        <p:spPr>
          <a:xfrm>
            <a:off x="1557071" y="1018830"/>
            <a:ext cx="9099255" cy="3102974"/>
          </a:xfrm>
        </p:spPr>
        <p:txBody>
          <a:bodyPr vert="horz" lIns="91440" tIns="45720" rIns="91440" bIns="0" rtlCol="0" anchor="ctr">
            <a:normAutofit fontScale="90000"/>
          </a:bodyPr>
          <a:lstStyle/>
          <a:p>
            <a:pPr algn="ctr"/>
            <a:r>
              <a:rPr lang="en-US" sz="7200" dirty="0">
                <a:solidFill>
                  <a:srgbClr val="454545"/>
                </a:solidFill>
              </a:rPr>
              <a:t>Conclusion</a:t>
            </a:r>
            <a:br>
              <a:rPr lang="en-US" sz="7200" dirty="0">
                <a:solidFill>
                  <a:srgbClr val="454545"/>
                </a:solidFill>
              </a:rPr>
            </a:br>
            <a:r>
              <a:rPr lang="en-US" sz="2000" dirty="0">
                <a:solidFill>
                  <a:schemeClr val="accent1"/>
                </a:solidFill>
              </a:rPr>
              <a:t>Questions?</a:t>
            </a:r>
            <a:r>
              <a:rPr lang="en-US" sz="7200" dirty="0">
                <a:solidFill>
                  <a:schemeClr val="accent1"/>
                </a:solidFill>
              </a:rPr>
              <a:t>  </a:t>
            </a:r>
            <a:br>
              <a:rPr lang="en-US" sz="7200" dirty="0">
                <a:solidFill>
                  <a:schemeClr val="accent1"/>
                </a:solidFill>
              </a:rPr>
            </a:br>
            <a:br>
              <a:rPr lang="en-US" sz="7200" dirty="0">
                <a:solidFill>
                  <a:schemeClr val="accent1"/>
                </a:solidFill>
              </a:rPr>
            </a:br>
            <a:r>
              <a:rPr lang="en-US" sz="2000" dirty="0">
                <a:solidFill>
                  <a:srgbClr val="454545"/>
                </a:solidFill>
              </a:rPr>
              <a:t>my </a:t>
            </a:r>
            <a:r>
              <a:rPr lang="en-US" sz="2000" dirty="0" err="1">
                <a:solidFill>
                  <a:srgbClr val="454545"/>
                </a:solidFill>
              </a:rPr>
              <a:t>Github</a:t>
            </a:r>
            <a:r>
              <a:rPr lang="en-US" sz="2000" dirty="0">
                <a:solidFill>
                  <a:srgbClr val="454545"/>
                </a:solidFill>
              </a:rPr>
              <a:t>: </a:t>
            </a:r>
            <a:r>
              <a:rPr lang="en-US" sz="2000" dirty="0">
                <a:hlinkClick r:id="rId4"/>
              </a:rPr>
              <a:t>https://github.com/wisechristopher87/Class12Capstone</a:t>
            </a:r>
            <a:endParaRPr lang="en-US" sz="2000" dirty="0">
              <a:solidFill>
                <a:srgbClr val="454545"/>
              </a:solidFill>
            </a:endParaRPr>
          </a:p>
        </p:txBody>
      </p:sp>
      <p:pic>
        <p:nvPicPr>
          <p:cNvPr id="47" name="Picture 46">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47849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1192-AA5B-4724-9DA7-DD29473AF0D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2AC28F6-20FE-4F54-8B02-78AAC83763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89369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10654</TotalTime>
  <Words>1168</Words>
  <Application>Microsoft Office PowerPoint</Application>
  <PresentationFormat>Widescreen</PresentationFormat>
  <Paragraphs>43</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Spring Petclinic Presentation</vt:lpstr>
      <vt:lpstr>Introduction</vt:lpstr>
      <vt:lpstr>Test Plan Overview </vt:lpstr>
      <vt:lpstr>Functional Database and API Testing </vt:lpstr>
      <vt:lpstr>Defects</vt:lpstr>
      <vt:lpstr>Automation </vt:lpstr>
      <vt:lpstr>Self Learning NMAP </vt:lpstr>
      <vt:lpstr>Conclusion Questions?    my Github: https://github.com/wisechristopher87/Class12Capstone</vt:lpstr>
      <vt:lpstr>PowerPoint Presentation</vt:lpstr>
      <vt:lpstr>      Capstone Presentation 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Wise</dc:creator>
  <cp:lastModifiedBy>Chris Wise</cp:lastModifiedBy>
  <cp:revision>51</cp:revision>
  <dcterms:created xsi:type="dcterms:W3CDTF">2020-04-23T06:13:40Z</dcterms:created>
  <dcterms:modified xsi:type="dcterms:W3CDTF">2020-05-05T22:05:39Z</dcterms:modified>
</cp:coreProperties>
</file>