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290" r:id="rId11"/>
    <p:sldId id="291" r:id="rId12"/>
    <p:sldId id="292" r:id="rId13"/>
    <p:sldId id="275" r:id="rId14"/>
    <p:sldId id="301" r:id="rId15"/>
    <p:sldId id="294" r:id="rId16"/>
    <p:sldId id="302" r:id="rId17"/>
    <p:sldId id="303" r:id="rId18"/>
    <p:sldId id="280" r:id="rId19"/>
    <p:sldId id="295" r:id="rId20"/>
    <p:sldId id="296" r:id="rId21"/>
    <p:sldId id="283" r:id="rId22"/>
    <p:sldId id="297" r:id="rId23"/>
    <p:sldId id="26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5"/>
    <p:restoredTop sz="94666"/>
  </p:normalViewPr>
  <p:slideViewPr>
    <p:cSldViewPr snapToObjects="1">
      <p:cViewPr varScale="1">
        <p:scale>
          <a:sx n="169" d="100"/>
          <a:sy n="169" d="100"/>
        </p:scale>
        <p:origin x="-104" y="-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集群健康度检查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30392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8858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0982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8986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512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39695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2097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579307" y="-18281"/>
          <a:ext cx="2295890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615768" y="18180"/>
        <a:ext cx="1534201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集群健康度检查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7654"/>
            <a:ext cx="3841497" cy="24765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93"/>
            <a:ext cx="444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113159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压测（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read/write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831544"/>
            <a:ext cx="4384228" cy="37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TokuDB引擎</a:t>
            </a:r>
            <a:r>
              <a:rPr kumimoji="1" lang="en-US" altLang="en-US" sz="3600" dirty="0" err="1">
                <a:latin typeface="黑体"/>
                <a:ea typeface="黑体"/>
                <a:cs typeface="黑体"/>
              </a:rPr>
              <a:t>比较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57669"/>
              </p:ext>
            </p:extLst>
          </p:nvPr>
        </p:nvGraphicFramePr>
        <p:xfrm>
          <a:off x="529211" y="2183111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TokuDB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65.5%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1338902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34.5% 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遇到的问题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按困难程度排序</a:t>
            </a:r>
            <a:r>
              <a:rPr kumimoji="1" lang="zh-CN" altLang="en-US" dirty="0" smtClean="0">
                <a:latin typeface="黑体"/>
                <a:ea typeface="黑体"/>
                <a:cs typeface="黑体"/>
                <a:sym typeface="Wingdings"/>
              </a:rPr>
              <a:t>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修复多个复杂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大量的性能测试，稳定性测试，线上验证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监控信息</a:t>
            </a:r>
            <a:r>
              <a:rPr kumimoji="1" lang="zh-CN" altLang="zh-CN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支持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在线备份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Facebook 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遇到的问题举例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4608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问题描述：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唯一键约束失效，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同一个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key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插入多条数据。</a:t>
            </a:r>
            <a:endParaRPr kumimoji="1" lang="en-US" altLang="zh-CN" sz="14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en-US" altLang="zh-CN" sz="1400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难点：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线下环境无法复现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;</a:t>
            </a:r>
            <a:endParaRPr kumimoji="1" lang="en-US" altLang="zh-CN" sz="1400" dirty="0" smtClean="0">
              <a:latin typeface="黑体"/>
              <a:ea typeface="黑体"/>
              <a:cs typeface="黑体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锁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  <a:sym typeface="Wingdings"/>
              </a:rPr>
              <a:t>的问题一般都很复杂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  <a:sym typeface="Wingdings"/>
              </a:rPr>
              <a:t>;</a:t>
            </a:r>
            <a:endParaRPr kumimoji="1" lang="en-US" altLang="zh-CN" sz="1400" dirty="0" smtClean="0">
              <a:latin typeface="黑体"/>
              <a:ea typeface="黑体"/>
              <a:cs typeface="黑体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原因：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为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判断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的函数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，发生锁超时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这时没有返回失败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这部分的机制：在判断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UK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的时候，如果发生锁超时，则直接返回锁超时的错误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lvl="1"/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解决方案：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在</a:t>
            </a: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Is_val_unque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获取行锁超时候，直接返回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LOCK_NOTGRANTED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1520482554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压缩算法比较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5870"/>
              </p:ext>
            </p:extLst>
          </p:nvPr>
        </p:nvGraphicFramePr>
        <p:xfrm>
          <a:off x="192850" y="1059582"/>
          <a:ext cx="4595173" cy="306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60018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压缩算法压缩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比例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最高，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LZ4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压缩算法压缩比例较低。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原生支持的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在各方面比较均衡，作为初期的方案。</a:t>
            </a: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后续引入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压缩算法，压缩比和性能都有提升。</a:t>
            </a:r>
            <a:endParaRPr kumimoji="1" lang="en-US" altLang="zh-CN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高压缩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比例的压缩算法会带来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资源的过多消耗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（增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加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8.5%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），但线上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空闲资源充足（</a:t>
            </a:r>
            <a:r>
              <a:rPr kumimoji="1" lang="zh-CN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9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4%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），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整体上对资源利用率也有所提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资深数据库架构师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sz="2800" dirty="0" smtClean="0">
                <a:latin typeface="黑体"/>
                <a:ea typeface="黑体"/>
                <a:cs typeface="黑体"/>
              </a:rPr>
              <a:t>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项目收益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1131590"/>
            <a:ext cx="7740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收益：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已上线公有云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BOS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百度输入法，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智能相册业务等</a:t>
            </a: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下一步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2680"/>
              </p:ext>
            </p:extLst>
          </p:nvPr>
        </p:nvGraphicFramePr>
        <p:xfrm>
          <a:off x="4572000" y="3003798"/>
          <a:ext cx="390634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968"/>
                <a:gridCol w="918102"/>
                <a:gridCol w="926726"/>
                <a:gridCol w="1503545"/>
              </a:tblGrid>
              <a:tr h="1983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33316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x-none" altLang="zh-CN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x-none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kumimoji="1" lang="zh-CN" altLang="en-US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不断成熟，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Online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XA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/redo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LSM-Tree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大大优于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B+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FTL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树。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RocksDB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的压缩率和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TokuDB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接近。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社区非常活跃，各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厂商纷纷采用。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学术界不断有各种论文和研究成果推出：读写性能，和空间放大都有提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升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新硬件推动了数据库分层存储模式</a:t>
            </a:r>
            <a:endParaRPr kumimoji="1" lang="en-US" altLang="zh-CN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经常被访问的数据存储在内存、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NVM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中，提供最高的性能。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历史数据存储在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HDD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磁盘上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甚至是云存储上。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自动分析数据的冷热特征，动态调度，弹性扩缩容量</a:t>
            </a:r>
            <a:r>
              <a:rPr kumimoji="1" lang="zh-CN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499992" y="123478"/>
            <a:ext cx="4536504" cy="2592288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-20538"/>
            <a:ext cx="655549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/>
              <a:t>未来规划</a:t>
            </a: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08720"/>
            <a:ext cx="5969907" cy="3679254"/>
            <a:chOff x="220392" y="1354261"/>
            <a:chExt cx="5969907" cy="3246728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矩形 7"/>
            <p:cNvSpPr/>
            <p:nvPr/>
          </p:nvSpPr>
          <p:spPr>
            <a:xfrm>
              <a:off x="1504513" y="1354261"/>
              <a:ext cx="2880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   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不同存储引擎压缩算法适配场景</a:t>
              </a:r>
              <a:endParaRPr kumimoji="1" lang="zh-CN" altLang="en-US" sz="1400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MyRocks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是未来方向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高性能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冷热分离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硬件优化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5429692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（100G压缩到60G）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TokuDB（100G压缩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35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阶段三：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下一步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（冷热分离）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等产品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1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各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厂商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纷纷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进入个人云盘领域，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家服务商关停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服务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15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</a:t>
            </a:r>
            <a:r>
              <a:rPr lang="zh-CN" altLang="en-US" dirty="0" smtClean="0"/>
              <a:t>块</a:t>
            </a:r>
            <a:r>
              <a:rPr lang="zh-CN" altLang="en-US" dirty="0" smtClean="0"/>
              <a:t>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915566"/>
            <a:ext cx="5294572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801862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能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，业务无法接收。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压缩后读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性能没有提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升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32048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7128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75606"/>
            <a:ext cx="4464496" cy="1391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44" y="2899089"/>
            <a:ext cx="6545974" cy="18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619268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2" y="115817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</a:rPr>
              <a:t>：压缩失败。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914" y="26437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808639"/>
            <a:ext cx="4870028" cy="1995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771549"/>
            <a:ext cx="5086052" cy="19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1515</Words>
  <Application>Microsoft Macintosh PowerPoint</Application>
  <PresentationFormat>全屏显示(16:9)</PresentationFormat>
  <Paragraphs>396</Paragraphs>
  <Slides>23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阶段一：InnoDB压缩</vt:lpstr>
      <vt:lpstr>问题：写性能差</vt:lpstr>
      <vt:lpstr>问题：写性能差</vt:lpstr>
      <vt:lpstr>问题：提升读性能</vt:lpstr>
      <vt:lpstr>问题：提升读性能</vt:lpstr>
      <vt:lpstr>优化成果</vt:lpstr>
      <vt:lpstr>阶段二：tokudb</vt:lpstr>
      <vt:lpstr>   TokuDB引擎比较测试</vt:lpstr>
      <vt:lpstr>Tokudb引擎优势</vt:lpstr>
      <vt:lpstr>遇到的问题</vt:lpstr>
      <vt:lpstr>遇到的问题举例</vt:lpstr>
      <vt:lpstr>数据迁移</vt:lpstr>
      <vt:lpstr>压缩算法比较</vt:lpstr>
      <vt:lpstr>项目收益</vt:lpstr>
      <vt:lpstr>下一步</vt:lpstr>
      <vt:lpstr>未来规划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370</cp:revision>
  <dcterms:created xsi:type="dcterms:W3CDTF">2017-08-30T01:01:40Z</dcterms:created>
  <dcterms:modified xsi:type="dcterms:W3CDTF">2019-04-30T07:33:16Z</dcterms:modified>
</cp:coreProperties>
</file>