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68" r:id="rId2"/>
    <p:sldId id="598" r:id="rId3"/>
    <p:sldId id="600" r:id="rId4"/>
    <p:sldId id="599" r:id="rId5"/>
    <p:sldId id="601" r:id="rId6"/>
    <p:sldId id="602" r:id="rId7"/>
    <p:sldId id="603" r:id="rId8"/>
    <p:sldId id="604" r:id="rId9"/>
    <p:sldId id="605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400"/>
    <a:srgbClr val="66CCFF"/>
    <a:srgbClr val="FF6600"/>
    <a:srgbClr val="FFCCFF"/>
    <a:srgbClr val="9DC3E6"/>
    <a:srgbClr val="FFCC99"/>
    <a:srgbClr val="4F7B31"/>
    <a:srgbClr val="ACDD87"/>
    <a:srgbClr val="FF99CC"/>
    <a:srgbClr val="CFE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3" autoAdjust="0"/>
    <p:restoredTop sz="88383" autoAdjust="0"/>
  </p:normalViewPr>
  <p:slideViewPr>
    <p:cSldViewPr>
      <p:cViewPr varScale="1">
        <p:scale>
          <a:sx n="124" d="100"/>
          <a:sy n="124" d="100"/>
        </p:scale>
        <p:origin x="-112" y="-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803C-317E-463E-B4A5-F68314124287}" type="datetimeFigureOut">
              <a:rPr lang="zh-CN" altLang="en-US" smtClean="0"/>
              <a:pPr/>
              <a:t>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6713-AF77-421B-B176-5C8536BC4A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/>
          </p:cNvSpPr>
          <p:nvPr/>
        </p:nvSpPr>
        <p:spPr bwMode="auto">
          <a:xfrm>
            <a:off x="3744941" y="3086100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572000" y="3086100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pic>
        <p:nvPicPr>
          <p:cNvPr id="7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651511"/>
            <a:ext cx="1905000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755666" y="1419623"/>
            <a:ext cx="7772399" cy="1660533"/>
          </a:xfrm>
        </p:spPr>
        <p:txBody>
          <a:bodyPr/>
          <a:lstStyle>
            <a:lvl1pPr algn="ctr" font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35433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8" y="250036"/>
            <a:ext cx="2124076" cy="43219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9" y="250036"/>
            <a:ext cx="6219825" cy="43219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177545"/>
            <a:ext cx="8229600" cy="3394471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3" y="1597837"/>
            <a:ext cx="7772399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02346" indent="0" algn="ctr">
              <a:buNone/>
              <a:defRPr/>
            </a:lvl2pPr>
            <a:lvl3pPr marL="604693" indent="0" algn="ctr">
              <a:buNone/>
              <a:defRPr/>
            </a:lvl3pPr>
            <a:lvl4pPr marL="907039" indent="0" algn="ctr">
              <a:buNone/>
              <a:defRPr/>
            </a:lvl4pPr>
            <a:lvl5pPr marL="1209385" indent="0" algn="ctr">
              <a:buNone/>
              <a:defRPr/>
            </a:lvl5pPr>
            <a:lvl6pPr marL="1511732" indent="0" algn="ctr">
              <a:buNone/>
              <a:defRPr/>
            </a:lvl6pPr>
            <a:lvl7pPr marL="1814078" indent="0" algn="ctr">
              <a:buNone/>
              <a:defRPr/>
            </a:lvl7pPr>
            <a:lvl8pPr marL="2116425" indent="0" algn="ctr">
              <a:buNone/>
              <a:defRPr/>
            </a:lvl8pPr>
            <a:lvl9pPr marL="241877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/>
          </p:cNvSpPr>
          <p:nvPr userDrawn="1"/>
        </p:nvSpPr>
        <p:spPr bwMode="auto">
          <a:xfrm>
            <a:off x="315914" y="642937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5" name="Rectangle 5"/>
          <p:cNvSpPr>
            <a:spLocks/>
          </p:cNvSpPr>
          <p:nvPr userDrawn="1"/>
        </p:nvSpPr>
        <p:spPr bwMode="auto">
          <a:xfrm>
            <a:off x="1143000" y="642937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3563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0" y="3305179"/>
            <a:ext cx="7772399" cy="1021556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0" y="2180038"/>
            <a:ext cx="7772399" cy="112514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2346" indent="0">
              <a:buNone/>
              <a:defRPr sz="1200"/>
            </a:lvl2pPr>
            <a:lvl3pPr marL="604693" indent="0">
              <a:buNone/>
              <a:defRPr sz="1100"/>
            </a:lvl3pPr>
            <a:lvl4pPr marL="907039" indent="0">
              <a:buNone/>
              <a:defRPr sz="900"/>
            </a:lvl4pPr>
            <a:lvl5pPr marL="1209385" indent="0">
              <a:buNone/>
              <a:defRPr sz="900"/>
            </a:lvl5pPr>
            <a:lvl6pPr marL="1511732" indent="0">
              <a:buNone/>
              <a:defRPr sz="900"/>
            </a:lvl6pPr>
            <a:lvl7pPr marL="1814078" indent="0">
              <a:buNone/>
              <a:defRPr sz="900"/>
            </a:lvl7pPr>
            <a:lvl8pPr marL="2116425" indent="0">
              <a:buNone/>
              <a:defRPr sz="900"/>
            </a:lvl8pPr>
            <a:lvl9pPr marL="241877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99" y="1151351"/>
            <a:ext cx="4040188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99" y="1631156"/>
            <a:ext cx="4040188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51"/>
            <a:ext cx="4041775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807"/>
            <a:ext cx="5111750" cy="438983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100"/>
            </a:lvl1pPr>
            <a:lvl2pPr marL="302346" indent="0">
              <a:buNone/>
              <a:defRPr sz="1900"/>
            </a:lvl2pPr>
            <a:lvl3pPr marL="604693" indent="0">
              <a:buNone/>
              <a:defRPr sz="1600"/>
            </a:lvl3pPr>
            <a:lvl4pPr marL="907039" indent="0">
              <a:buNone/>
              <a:defRPr sz="1300"/>
            </a:lvl4pPr>
            <a:lvl5pPr marL="1209385" indent="0">
              <a:buNone/>
              <a:defRPr sz="1300"/>
            </a:lvl5pPr>
            <a:lvl6pPr marL="1511732" indent="0">
              <a:buNone/>
              <a:defRPr sz="1300"/>
            </a:lvl6pPr>
            <a:lvl7pPr marL="1814078" indent="0">
              <a:buNone/>
              <a:defRPr sz="1300"/>
            </a:lvl7pPr>
            <a:lvl8pPr marL="2116425" indent="0">
              <a:buNone/>
              <a:defRPr sz="1300"/>
            </a:lvl8pPr>
            <a:lvl9pPr marL="2418771" indent="0">
              <a:buNone/>
              <a:defRPr sz="1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18"/>
            <a:ext cx="5486400" cy="60364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290"/>
            <a:ext cx="8229600" cy="33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62865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704" tIns="0" rIns="108845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100" b="1" dirty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304800" y="857250"/>
            <a:ext cx="1079500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1212850" y="857250"/>
            <a:ext cx="539750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50032"/>
            <a:ext cx="849630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5pPr>
      <a:lvl6pPr marL="302346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6pPr>
      <a:lvl7pPr marL="604693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7pPr>
      <a:lvl8pPr marL="907039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8pPr>
      <a:lvl9pPr marL="1209385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宋体" charset="-122"/>
        </a:defRPr>
      </a:lvl1pPr>
      <a:lvl2pPr marL="490538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900">
          <a:solidFill>
            <a:schemeClr val="tx1"/>
          </a:solidFill>
          <a:latin typeface="+mn-lt"/>
          <a:ea typeface="+mn-ea"/>
          <a:cs typeface="宋体" charset="-122"/>
        </a:defRPr>
      </a:lvl2pPr>
      <a:lvl3pPr marL="755650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057275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  <a:ea typeface="+mn-ea"/>
          <a:cs typeface="宋体" charset="-122"/>
        </a:defRPr>
      </a:lvl4pPr>
      <a:lvl5pPr marL="1360488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  <a:cs typeface="宋体" charset="-122"/>
        </a:defRPr>
      </a:lvl5pPr>
      <a:lvl6pPr marL="1662905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1965251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267598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569944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46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4693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7039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8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1732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14078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42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18771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755666" y="1491630"/>
            <a:ext cx="7772399" cy="137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DTCC2019数据库技术热点分析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DBA-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2019.0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3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去Oracle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云数据库的未来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计算存储分离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MySQL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内核技术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金融领域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TiDB</a:t>
            </a:r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硬件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MyRocks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智能运维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312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</a:t>
            </a:r>
            <a:r>
              <a:rPr kumimoji="1" lang="en-US" altLang="zh-CN" dirty="0" smtClean="0"/>
              <a:t>Oracle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的主题占比里越来越少</a:t>
            </a:r>
            <a:endParaRPr lang="en-US" altLang="zh-CN" dirty="0" smtClean="0"/>
          </a:p>
          <a:p>
            <a:r>
              <a:rPr lang="zh-CN" altLang="en-US" dirty="0" smtClean="0"/>
              <a:t>国内自研数据库崛起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达梦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中航</a:t>
            </a:r>
            <a:r>
              <a:rPr lang="zh-CN" altLang="en-US" dirty="0"/>
              <a:t>信，湖北银行，海南社保，武汉公积金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云厂商不断蚕食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份额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37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云数据库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计算存储分离</a:t>
            </a:r>
            <a:endParaRPr kumimoji="1" lang="en-US" altLang="zh-CN" dirty="0" smtClean="0"/>
          </a:p>
          <a:p>
            <a:r>
              <a:rPr kumimoji="1" lang="en-US" altLang="en-US" dirty="0" smtClean="0"/>
              <a:t>生态</a:t>
            </a:r>
          </a:p>
          <a:p>
            <a:r>
              <a:rPr kumimoji="1" lang="en-US" altLang="en-US" dirty="0" err="1" smtClean="0"/>
              <a:t>多云数据库管理平台PaaS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内核技术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MyRocks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网易</a:t>
            </a:r>
            <a:endParaRPr kumimoji="1" lang="en-US" altLang="zh-CN" dirty="0" smtClean="0"/>
          </a:p>
          <a:p>
            <a:r>
              <a:rPr kumimoji="1" lang="en-US" altLang="zh-CN" dirty="0" smtClean="0"/>
              <a:t>MGR</a:t>
            </a:r>
          </a:p>
          <a:p>
            <a:pPr lvl="1"/>
            <a:r>
              <a:rPr kumimoji="1" lang="zh-CN" altLang="en-US" dirty="0" smtClean="0"/>
              <a:t>网易，滴滴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52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金融数据库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2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硬件技术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96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智能运维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9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085352"/>
      </p:ext>
    </p:extLst>
  </p:cSld>
  <p:clrMapOvr>
    <a:masterClrMapping/>
  </p:clrMapOvr>
</p:sld>
</file>

<file path=ppt/theme/theme1.xml><?xml version="1.0" encoding="utf-8"?>
<a:theme xmlns:a="http://schemas.openxmlformats.org/drawingml/2006/main" name="baidu (2)">
  <a:themeElements>
    <a:clrScheme name="baidu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 (2)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lIns="91436" tIns="45718" rIns="91436" bIns="45718" anchor="ctr"/>
      <a:lstStyle>
        <a:defPPr algn="ctr">
          <a:defRPr sz="1100" dirty="0">
            <a:cs typeface="+mn-cs"/>
          </a:defRPr>
        </a:defPPr>
      </a:lstStyle>
      <a:style>
        <a:lnRef idx="0">
          <a:scrgbClr r="0" g="0" b="0"/>
        </a:lnRef>
        <a:fillRef idx="1001">
          <a:schemeClr val="lt1"/>
        </a:fillRef>
        <a:effectRef idx="0">
          <a:scrgbClr r="0" g="0" b="0"/>
        </a:effectRef>
        <a:fontRef idx="major"/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8" rIns="91436" bIns="45718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黑体" charset="-122"/>
          </a:defRPr>
        </a:defPPr>
      </a:lstStyle>
    </a:lnDef>
  </a:objectDefaults>
  <a:extraClrSchemeLst>
    <a:extraClrScheme>
      <a:clrScheme name="baidu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76673</TotalTime>
  <Words>81</Words>
  <Application>Microsoft Macintosh PowerPoint</Application>
  <PresentationFormat>全屏显示(16:9)</PresentationFormat>
  <Paragraphs>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baidu (2)</vt:lpstr>
      <vt:lpstr>DTCC2019数据库技术热点分析</vt:lpstr>
      <vt:lpstr>Agenda</vt:lpstr>
      <vt:lpstr>去Oracle</vt:lpstr>
      <vt:lpstr>云数据库</vt:lpstr>
      <vt:lpstr>MySQL内核技术</vt:lpstr>
      <vt:lpstr>金融数据库</vt:lpstr>
      <vt:lpstr>硬件技术</vt:lpstr>
      <vt:lpstr>智能运维</vt:lpstr>
      <vt:lpstr>noSQL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2014NLP结构图-智能交互与应用</dc:title>
  <dc:creator>qinan@baidu.com</dc:creator>
  <cp:lastModifiedBy>Hui Chen</cp:lastModifiedBy>
  <cp:revision>3469</cp:revision>
  <dcterms:created xsi:type="dcterms:W3CDTF">2014-03-04T11:27:16Z</dcterms:created>
  <dcterms:modified xsi:type="dcterms:W3CDTF">2019-06-10T08:21:25Z</dcterms:modified>
</cp:coreProperties>
</file>