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2" r:id="rId15"/>
    <p:sldId id="301" r:id="rId16"/>
    <p:sldId id="294" r:id="rId17"/>
    <p:sldId id="295" r:id="rId18"/>
    <p:sldId id="308" r:id="rId19"/>
    <p:sldId id="309" r:id="rId20"/>
    <p:sldId id="280" r:id="rId21"/>
    <p:sldId id="303" r:id="rId22"/>
    <p:sldId id="296" r:id="rId23"/>
    <p:sldId id="297" r:id="rId24"/>
    <p:sldId id="283" r:id="rId25"/>
    <p:sldId id="310" r:id="rId26"/>
    <p:sldId id="26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43" d="100"/>
          <a:sy n="143" d="100"/>
        </p:scale>
        <p:origin x="-1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数据同时写入压缩页和非压缩页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压缩页为了提升性能先写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redo</a:t>
            </a:r>
            <a:r>
              <a:rPr kumimoji="1" lang="zh-CN" altLang="en-US" sz="1400" smtClean="0">
                <a:latin typeface="黑体"/>
                <a:ea typeface="黑体"/>
                <a:cs typeface="黑体"/>
              </a:rPr>
              <a:t>，再压缩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1992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71640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670/s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640/s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1.15ms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710/s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压缩技术总体收益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写性能提升，空间放大优化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软硬结合，下一代高性能引擎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OBJECTStore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管理文件和块的关系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7032694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，业务无法接受。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：压缩后读性能没有提升。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43025"/>
            <a:ext cx="6408712" cy="24806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62689"/>
            <a:ext cx="6480720" cy="14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1739</Words>
  <Application>Microsoft Macintosh PowerPoint</Application>
  <PresentationFormat>全屏显示(16:9)</PresentationFormat>
  <Paragraphs>504</Paragraphs>
  <Slides>26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472</cp:revision>
  <dcterms:created xsi:type="dcterms:W3CDTF">2017-08-30T01:01:40Z</dcterms:created>
  <dcterms:modified xsi:type="dcterms:W3CDTF">2019-05-03T16:47:26Z</dcterms:modified>
</cp:coreProperties>
</file>