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311" r:id="rId11"/>
    <p:sldId id="290" r:id="rId12"/>
    <p:sldId id="291" r:id="rId13"/>
    <p:sldId id="292" r:id="rId14"/>
    <p:sldId id="275" r:id="rId15"/>
    <p:sldId id="302" r:id="rId16"/>
    <p:sldId id="301" r:id="rId17"/>
    <p:sldId id="294" r:id="rId18"/>
    <p:sldId id="295" r:id="rId19"/>
    <p:sldId id="308" r:id="rId20"/>
    <p:sldId id="309" r:id="rId21"/>
    <p:sldId id="280" r:id="rId22"/>
    <p:sldId id="303" r:id="rId23"/>
    <p:sldId id="296" r:id="rId24"/>
    <p:sldId id="297" r:id="rId25"/>
    <p:sldId id="283" r:id="rId26"/>
    <p:sldId id="310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5"/>
    <p:restoredTop sz="94666"/>
  </p:normalViewPr>
  <p:slideViewPr>
    <p:cSldViewPr snapToObjects="1">
      <p:cViewPr varScale="1">
        <p:scale>
          <a:sx n="145" d="100"/>
          <a:sy n="145" d="100"/>
        </p:scale>
        <p:origin x="-104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非压缩页面还能够容纳数据，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而压缩页面中数据不能被容纳时，就会返回压缩失败。造成分裂。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-</a:t>
            </a:r>
            <a:r>
              <a:rPr kumimoji="1" lang="zh-CN" altLang="en-US" dirty="0"/>
              <a:t>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78488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解决方案：提前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836712"/>
            <a:ext cx="8280921" cy="38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347614"/>
            <a:ext cx="4379664" cy="3168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638840"/>
            <a:ext cx="3683079" cy="28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640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670/s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640/s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710/s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zh-CN" sz="1400" dirty="0">
                <a:latin typeface="黑体"/>
                <a:ea typeface="黑体"/>
                <a:cs typeface="黑体"/>
              </a:rPr>
              <a:t>在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上，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zlib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的解压吞吐和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的读取吞吐差</a:t>
            </a:r>
            <a:r>
              <a:rPr lang="zh-CN" altLang="zh-CN" sz="1400" dirty="0" smtClean="0">
                <a:latin typeface="黑体"/>
                <a:ea typeface="黑体"/>
                <a:cs typeface="黑体"/>
              </a:rPr>
              <a:t>不多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96855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：同步压缩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-20538"/>
            <a:ext cx="6192688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：压缩失败页分裂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8435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0" y="843557"/>
            <a:ext cx="8387382" cy="37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1859</Words>
  <Application>Microsoft Macintosh PowerPoint</Application>
  <PresentationFormat>全屏显示(16:9)</PresentationFormat>
  <Paragraphs>514</Paragraphs>
  <Slides>27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写性能差原因1：同步压缩</vt:lpstr>
      <vt:lpstr>写性能差原因2：压缩失败页分裂</vt:lpstr>
      <vt:lpstr>解决方案：提前分裂</vt:lpstr>
      <vt:lpstr>问题：提升读性能</vt:lpstr>
      <vt:lpstr>问题：提升读性能</vt:lpstr>
      <vt:lpstr>优化成果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489</cp:revision>
  <dcterms:created xsi:type="dcterms:W3CDTF">2017-08-30T01:01:40Z</dcterms:created>
  <dcterms:modified xsi:type="dcterms:W3CDTF">2019-05-04T14:16:19Z</dcterms:modified>
</cp:coreProperties>
</file>