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256" r:id="rId3"/>
    <p:sldId id="264" r:id="rId4"/>
    <p:sldId id="307" r:id="rId5"/>
    <p:sldId id="287" r:id="rId6"/>
    <p:sldId id="306" r:id="rId7"/>
    <p:sldId id="312" r:id="rId8"/>
    <p:sldId id="268" r:id="rId9"/>
    <p:sldId id="288" r:id="rId10"/>
    <p:sldId id="300" r:id="rId11"/>
    <p:sldId id="311" r:id="rId12"/>
    <p:sldId id="290" r:id="rId13"/>
    <p:sldId id="291" r:id="rId14"/>
    <p:sldId id="292" r:id="rId15"/>
    <p:sldId id="313" r:id="rId16"/>
    <p:sldId id="275" r:id="rId17"/>
    <p:sldId id="302" r:id="rId18"/>
    <p:sldId id="301" r:id="rId19"/>
    <p:sldId id="294" r:id="rId20"/>
    <p:sldId id="295" r:id="rId21"/>
    <p:sldId id="309" r:id="rId22"/>
    <p:sldId id="308" r:id="rId23"/>
    <p:sldId id="280" r:id="rId24"/>
    <p:sldId id="303" r:id="rId25"/>
    <p:sldId id="296" r:id="rId26"/>
    <p:sldId id="314" r:id="rId27"/>
    <p:sldId id="297" r:id="rId28"/>
    <p:sldId id="283" r:id="rId29"/>
    <p:sldId id="310" r:id="rId30"/>
    <p:sldId id="26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5"/>
    <p:restoredTop sz="94666"/>
  </p:normalViewPr>
  <p:slideViewPr>
    <p:cSldViewPr snapToObjects="1">
      <p:cViewPr varScale="1">
        <p:scale>
          <a:sx n="147" d="100"/>
          <a:sy n="147" d="100"/>
        </p:scale>
        <p:origin x="-104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54967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9024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2641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9152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678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41354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3756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364613" y="-18281"/>
          <a:ext cx="2728597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01074" y="18180"/>
        <a:ext cx="1837096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数据同时写入压缩页和非压缩页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压缩页为了提升性能先写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redo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，再压缩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非压缩页面还能够容纳数据，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而压缩页面中数据不能被容纳时，就会返回压缩失败。造成分裂。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-</a:t>
            </a:r>
            <a:r>
              <a:rPr kumimoji="1" lang="zh-CN" altLang="en-US" dirty="0"/>
              <a:t>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-20538"/>
            <a:ext cx="6192688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：压缩失败页分裂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528" y="8435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833473"/>
            <a:ext cx="8568953" cy="37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78488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36712"/>
            <a:ext cx="8424936" cy="38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347614"/>
            <a:ext cx="4379664" cy="3168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1638840"/>
            <a:ext cx="3683079" cy="28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84355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02234" y="1347614"/>
            <a:ext cx="27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，读性能提升</a:t>
            </a:r>
            <a:r>
              <a:rPr kumimoji="1" lang="en-US" altLang="zh-CN" dirty="0" smtClean="0"/>
              <a:t>20~30%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8024" y="1338322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，写性能下降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7031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831544"/>
            <a:ext cx="4384228" cy="3756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4328" y="105958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524328" y="249974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Non-leaf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655408" y="4011910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L</a:t>
            </a:r>
            <a:r>
              <a:rPr kumimoji="1" lang="en-US" altLang="zh-CN" sz="1400" dirty="0" err="1" smtClean="0"/>
              <a:t>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主要的工作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压缩比和性能测试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稳定性工作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85993"/>
              </p:ext>
            </p:extLst>
          </p:nvPr>
        </p:nvGraphicFramePr>
        <p:xfrm>
          <a:off x="529211" y="1590279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485/s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1156/s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915566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58.5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，空间节省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百度数据库架构师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：陈辉 </a:t>
            </a:r>
            <a:endParaRPr lang="en-US" altLang="zh-CN" sz="28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百度数据库资深运维工程师：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2.ZSTD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压缩算法引入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2065"/>
              </p:ext>
            </p:extLst>
          </p:nvPr>
        </p:nvGraphicFramePr>
        <p:xfrm>
          <a:off x="192850" y="1059582"/>
          <a:ext cx="4595173" cy="292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602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247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x-none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综合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权衡压缩率和性能，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最优。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默认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算法相比，压缩率提升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，性能提升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左右。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 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支持多个压缩级别，从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level=1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22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值越大，压缩效果越好，但占用的资源和压缩时间也就越长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Level=6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00398"/>
              </p:ext>
            </p:extLst>
          </p:nvPr>
        </p:nvGraphicFramePr>
        <p:xfrm>
          <a:off x="529211" y="1059582"/>
          <a:ext cx="7355156" cy="35326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2915"/>
                <a:gridCol w="1117712"/>
                <a:gridCol w="874381"/>
                <a:gridCol w="1012537"/>
                <a:gridCol w="1012537"/>
                <a:gridCol w="1012537"/>
                <a:gridCol w="1012537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平均相应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CPUIDLE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IOUTIL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UICKLZ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561GB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5670/s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1.18ms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9000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1.42ms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11800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1.64ms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18.3%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ZSTD_level_1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478GB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5640/s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1.15ms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9400/s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1.31ms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11500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15.1%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+mn-lt"/>
                          <a:ea typeface="+mn-ea"/>
                          <a:cs typeface="Calibri"/>
                        </a:rPr>
                        <a:t>ZSTD_level_6</a:t>
                      </a:r>
                      <a:endParaRPr lang="zh-CN" altLang="en-US" sz="1400" b="0" i="0" dirty="0" smtClean="0">
                        <a:latin typeface="+mn-lt"/>
                        <a:ea typeface="+mn-ea"/>
                        <a:cs typeface="Calibri"/>
                      </a:endParaRPr>
                    </a:p>
                    <a:p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463GB</a:t>
                      </a:r>
                    </a:p>
                    <a:p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5710/s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1.26ms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9200/s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1.35ms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12000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1.53ms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16.4%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9155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引擎名称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510762432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4.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稳定性相关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6984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一致性约束失效</a:t>
            </a:r>
            <a:endParaRPr kumimoji="1" lang="en-US" altLang="zh-TW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sz="1400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执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jemalloc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bug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Etc..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监控项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压缩技术总体收益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843558"/>
            <a:ext cx="7740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百度网盘的压缩整体方案只是一个开始。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数据库压缩技术已经在百度所有的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业务上推广起来。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7031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42" y="-20538"/>
            <a:ext cx="6555490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/>
              <a:t/>
            </a:r>
            <a:br>
              <a:rPr kumimoji="1" lang="en-US" altLang="zh-CN" sz="3600" dirty="0"/>
            </a:b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不同存储引擎压缩算法适配场景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/>
            </a:r>
            <a:br>
              <a:rPr kumimoji="1" lang="zh-CN" altLang="en-US" sz="3600" dirty="0">
                <a:latin typeface="黑体"/>
                <a:ea typeface="黑体"/>
                <a:cs typeface="黑体"/>
              </a:rPr>
            </a:b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87575"/>
            <a:ext cx="5969907" cy="3600400"/>
            <a:chOff x="220392" y="1670949"/>
            <a:chExt cx="5969907" cy="2930040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312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MyRocks是未来方向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3" y="824245"/>
            <a:ext cx="7812361" cy="33563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优势：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性能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大大优于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B+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FTL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树。</a:t>
            </a:r>
            <a:endParaRPr kumimoji="1" lang="en-US" altLang="zh-CN" sz="1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RocksDB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的压缩率和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接近。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社区非常活跃，各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IT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厂商纷纷采用。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学术界不断有各种论文和研究成果推出：读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写性能提升，空间放大优化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endParaRPr kumimoji="1"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计划：软硬结合，下一代高性能引擎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密集的操作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offload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到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FPGA/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GPU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Open Channel 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深度定制针对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业务特点的磁盘。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技术提升读写性能。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在软件层面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，优化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，进一步提升读写性能。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400" y="-20538"/>
            <a:ext cx="6275040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新硬件推动了数据库分层存储模式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517"/>
              </p:ext>
            </p:extLst>
          </p:nvPr>
        </p:nvGraphicFramePr>
        <p:xfrm>
          <a:off x="683568" y="2476118"/>
          <a:ext cx="374441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39"/>
                <a:gridCol w="880045"/>
                <a:gridCol w="888312"/>
                <a:gridCol w="1441220"/>
              </a:tblGrid>
              <a:tr h="3636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12723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16512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经常被访问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的数据存储在内存、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中，提供最高的性能。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历史数据存储在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/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HDD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磁盘上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甚至是云存储上。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自动分析数据的冷热特征，动态调度，弹性扩缩容量</a:t>
            </a:r>
            <a:r>
              <a:rPr kumimoji="1" lang="zh-CN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16016" y="987574"/>
            <a:ext cx="4320480" cy="3096344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470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6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2005, 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网盘等产品出现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94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各厂商纷纷进入个人云盘领域，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6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行业政策监管趋严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等多家服务商关停网盘服务。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946439" cy="113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OBJECT-Store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管理文件和块的关系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by,distinct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文件与块的关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915566"/>
            <a:ext cx="5582604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7031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801862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，业务无法接受。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：压缩后读性能没有提升。</a:t>
            </a:r>
            <a:endParaRPr kumimoji="1" lang="zh-CN" altLang="en-US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968552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：同步压缩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4968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43025"/>
            <a:ext cx="6408712" cy="24806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162689"/>
            <a:ext cx="6480720" cy="14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2012</Words>
  <Application>Microsoft Macintosh PowerPoint</Application>
  <PresentationFormat>全屏显示(16:9)</PresentationFormat>
  <Paragraphs>532</Paragraphs>
  <Slides>30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大纲</vt:lpstr>
      <vt:lpstr>阶段一：InnoDB压缩</vt:lpstr>
      <vt:lpstr>写性能差原因1：同步压缩</vt:lpstr>
      <vt:lpstr>写性能差原因2：压缩失败页分裂</vt:lpstr>
      <vt:lpstr>解决方案：提前分裂</vt:lpstr>
      <vt:lpstr>问题：提升读性能</vt:lpstr>
      <vt:lpstr>问题：提升读性能</vt:lpstr>
      <vt:lpstr>优化成果</vt:lpstr>
      <vt:lpstr>大纲</vt:lpstr>
      <vt:lpstr>阶段二：tokudb压缩</vt:lpstr>
      <vt:lpstr>主要的工作</vt:lpstr>
      <vt:lpstr>   1.压缩比和性能测试</vt:lpstr>
      <vt:lpstr>Tokudb引擎优势</vt:lpstr>
      <vt:lpstr>2.ZSTD压缩算法引入</vt:lpstr>
      <vt:lpstr>   ZSTD效果</vt:lpstr>
      <vt:lpstr>   ZSTD效果</vt:lpstr>
      <vt:lpstr>3.数据迁移</vt:lpstr>
      <vt:lpstr>4.稳定性相关</vt:lpstr>
      <vt:lpstr>压缩技术总体收益</vt:lpstr>
      <vt:lpstr>大纲</vt:lpstr>
      <vt:lpstr> 不同存储引擎压缩算法适配场景 </vt:lpstr>
      <vt:lpstr>MyRocks是未来方向</vt:lpstr>
      <vt:lpstr>新硬件推动了数据库分层存储模式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517</cp:revision>
  <dcterms:created xsi:type="dcterms:W3CDTF">2017-08-30T01:01:40Z</dcterms:created>
  <dcterms:modified xsi:type="dcterms:W3CDTF">2019-05-05T08:26:54Z</dcterms:modified>
</cp:coreProperties>
</file>