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568" r:id="rId2"/>
    <p:sldId id="598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A400"/>
    <a:srgbClr val="66CCFF"/>
    <a:srgbClr val="FF6600"/>
    <a:srgbClr val="FFCCFF"/>
    <a:srgbClr val="9DC3E6"/>
    <a:srgbClr val="FFCC99"/>
    <a:srgbClr val="4F7B31"/>
    <a:srgbClr val="ACDD87"/>
    <a:srgbClr val="FF99CC"/>
    <a:srgbClr val="CFE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13" autoAdjust="0"/>
    <p:restoredTop sz="88383" autoAdjust="0"/>
  </p:normalViewPr>
  <p:slideViewPr>
    <p:cSldViewPr>
      <p:cViewPr varScale="1">
        <p:scale>
          <a:sx n="124" d="100"/>
          <a:sy n="124" d="100"/>
        </p:scale>
        <p:origin x="-112" y="-3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C803C-317E-463E-B4A5-F68314124287}" type="datetimeFigureOut">
              <a:rPr lang="zh-CN" altLang="en-US" smtClean="0"/>
              <a:pPr/>
              <a:t>19/6/10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76713-AF77-421B-B176-5C8536BC4A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5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/>
          </p:cNvSpPr>
          <p:nvPr/>
        </p:nvSpPr>
        <p:spPr bwMode="auto">
          <a:xfrm>
            <a:off x="3744941" y="3086100"/>
            <a:ext cx="827087" cy="1143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60469" tIns="30235" rIns="60469" bIns="302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b="1" dirty="0">
              <a:solidFill>
                <a:srgbClr val="000000"/>
              </a:solidFill>
              <a:ea typeface="华文黑体" charset="-122"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4572000" y="3086100"/>
            <a:ext cx="827088" cy="1143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60469" tIns="30235" rIns="60469" bIns="302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b="1" dirty="0">
              <a:solidFill>
                <a:srgbClr val="000000"/>
              </a:solidFill>
              <a:ea typeface="华文黑体" charset="-122"/>
            </a:endParaRPr>
          </a:p>
        </p:txBody>
      </p:sp>
      <p:pic>
        <p:nvPicPr>
          <p:cNvPr id="7" name="Picture 16" descr="logonew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0" y="651511"/>
            <a:ext cx="1905000" cy="551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755666" y="1419623"/>
            <a:ext cx="7772399" cy="1660533"/>
          </a:xfrm>
        </p:spPr>
        <p:txBody>
          <a:bodyPr/>
          <a:lstStyle>
            <a:lvl1pPr algn="ctr" fontAlgn="ctr"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2" y="3543300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 sz="13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6078" y="250036"/>
            <a:ext cx="2124076" cy="432197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9" y="250036"/>
            <a:ext cx="6219825" cy="432197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50036"/>
            <a:ext cx="8496300" cy="5941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1" y="1177545"/>
            <a:ext cx="8229600" cy="3394471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50036"/>
            <a:ext cx="8496300" cy="5941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2" y="1177545"/>
            <a:ext cx="4038600" cy="33944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2" y="1177545"/>
            <a:ext cx="4038600" cy="33944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13" y="1597837"/>
            <a:ext cx="7772399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2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02346" indent="0" algn="ctr">
              <a:buNone/>
              <a:defRPr/>
            </a:lvl2pPr>
            <a:lvl3pPr marL="604693" indent="0" algn="ctr">
              <a:buNone/>
              <a:defRPr/>
            </a:lvl3pPr>
            <a:lvl4pPr marL="907039" indent="0" algn="ctr">
              <a:buNone/>
              <a:defRPr/>
            </a:lvl4pPr>
            <a:lvl5pPr marL="1209385" indent="0" algn="ctr">
              <a:buNone/>
              <a:defRPr/>
            </a:lvl5pPr>
            <a:lvl6pPr marL="1511732" indent="0" algn="ctr">
              <a:buNone/>
              <a:defRPr/>
            </a:lvl6pPr>
            <a:lvl7pPr marL="1814078" indent="0" algn="ctr">
              <a:buNone/>
              <a:defRPr/>
            </a:lvl7pPr>
            <a:lvl8pPr marL="2116425" indent="0" algn="ctr">
              <a:buNone/>
              <a:defRPr/>
            </a:lvl8pPr>
            <a:lvl9pPr marL="2418771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/>
          </p:cNvSpPr>
          <p:nvPr userDrawn="1"/>
        </p:nvSpPr>
        <p:spPr bwMode="auto">
          <a:xfrm>
            <a:off x="315914" y="642937"/>
            <a:ext cx="827087" cy="1143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60469" tIns="30235" rIns="60469" bIns="302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b="1" dirty="0">
              <a:solidFill>
                <a:srgbClr val="000000"/>
              </a:solidFill>
              <a:ea typeface="华文黑体" charset="-122"/>
            </a:endParaRPr>
          </a:p>
        </p:txBody>
      </p:sp>
      <p:sp>
        <p:nvSpPr>
          <p:cNvPr id="5" name="Rectangle 5"/>
          <p:cNvSpPr>
            <a:spLocks/>
          </p:cNvSpPr>
          <p:nvPr userDrawn="1"/>
        </p:nvSpPr>
        <p:spPr bwMode="auto">
          <a:xfrm>
            <a:off x="1143000" y="642937"/>
            <a:ext cx="827088" cy="1143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60469" tIns="30235" rIns="60469" bIns="302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b="1" dirty="0">
              <a:solidFill>
                <a:srgbClr val="000000"/>
              </a:solidFill>
              <a:ea typeface="华文黑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53563"/>
            <a:ext cx="8496300" cy="5941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30" y="3305179"/>
            <a:ext cx="7772399" cy="1021556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30" y="2180038"/>
            <a:ext cx="7772399" cy="1125140"/>
          </a:xfrm>
        </p:spPr>
        <p:txBody>
          <a:bodyPr anchor="b"/>
          <a:lstStyle>
            <a:lvl1pPr marL="0" indent="0">
              <a:buNone/>
              <a:defRPr sz="1300"/>
            </a:lvl1pPr>
            <a:lvl2pPr marL="302346" indent="0">
              <a:buNone/>
              <a:defRPr sz="1200"/>
            </a:lvl2pPr>
            <a:lvl3pPr marL="604693" indent="0">
              <a:buNone/>
              <a:defRPr sz="1100"/>
            </a:lvl3pPr>
            <a:lvl4pPr marL="907039" indent="0">
              <a:buNone/>
              <a:defRPr sz="900"/>
            </a:lvl4pPr>
            <a:lvl5pPr marL="1209385" indent="0">
              <a:buNone/>
              <a:defRPr sz="900"/>
            </a:lvl5pPr>
            <a:lvl6pPr marL="1511732" indent="0">
              <a:buNone/>
              <a:defRPr sz="900"/>
            </a:lvl6pPr>
            <a:lvl7pPr marL="1814078" indent="0">
              <a:buNone/>
              <a:defRPr sz="900"/>
            </a:lvl7pPr>
            <a:lvl8pPr marL="2116425" indent="0">
              <a:buNone/>
              <a:defRPr sz="900"/>
            </a:lvl8pPr>
            <a:lvl9pPr marL="241877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2" y="1177545"/>
            <a:ext cx="4038600" cy="339447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2" y="1177545"/>
            <a:ext cx="4038600" cy="339447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99" y="1151351"/>
            <a:ext cx="4040188" cy="479821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2346" indent="0">
              <a:buNone/>
              <a:defRPr sz="1300" b="1"/>
            </a:lvl2pPr>
            <a:lvl3pPr marL="604693" indent="0">
              <a:buNone/>
              <a:defRPr sz="1200" b="1"/>
            </a:lvl3pPr>
            <a:lvl4pPr marL="907039" indent="0">
              <a:buNone/>
              <a:defRPr sz="1100" b="1"/>
            </a:lvl4pPr>
            <a:lvl5pPr marL="1209385" indent="0">
              <a:buNone/>
              <a:defRPr sz="1100" b="1"/>
            </a:lvl5pPr>
            <a:lvl6pPr marL="1511732" indent="0">
              <a:buNone/>
              <a:defRPr sz="1100" b="1"/>
            </a:lvl6pPr>
            <a:lvl7pPr marL="1814078" indent="0">
              <a:buNone/>
              <a:defRPr sz="1100" b="1"/>
            </a:lvl7pPr>
            <a:lvl8pPr marL="2116425" indent="0">
              <a:buNone/>
              <a:defRPr sz="1100" b="1"/>
            </a:lvl8pPr>
            <a:lvl9pPr marL="2418771" indent="0">
              <a:buNone/>
              <a:defRPr sz="1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99" y="1631156"/>
            <a:ext cx="4040188" cy="2963466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51"/>
            <a:ext cx="4041775" cy="479821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2346" indent="0">
              <a:buNone/>
              <a:defRPr sz="1300" b="1"/>
            </a:lvl2pPr>
            <a:lvl3pPr marL="604693" indent="0">
              <a:buNone/>
              <a:defRPr sz="1200" b="1"/>
            </a:lvl3pPr>
            <a:lvl4pPr marL="907039" indent="0">
              <a:buNone/>
              <a:defRPr sz="1100" b="1"/>
            </a:lvl4pPr>
            <a:lvl5pPr marL="1209385" indent="0">
              <a:buNone/>
              <a:defRPr sz="1100" b="1"/>
            </a:lvl5pPr>
            <a:lvl6pPr marL="1511732" indent="0">
              <a:buNone/>
              <a:defRPr sz="1100" b="1"/>
            </a:lvl6pPr>
            <a:lvl7pPr marL="1814078" indent="0">
              <a:buNone/>
              <a:defRPr sz="1100" b="1"/>
            </a:lvl7pPr>
            <a:lvl8pPr marL="2116425" indent="0">
              <a:buNone/>
              <a:defRPr sz="1100" b="1"/>
            </a:lvl8pPr>
            <a:lvl9pPr marL="2418771" indent="0">
              <a:buNone/>
              <a:defRPr sz="1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90"/>
            <a:ext cx="3008313" cy="871538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3" y="204807"/>
            <a:ext cx="5111750" cy="4389835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900"/>
            </a:lvl1pPr>
            <a:lvl2pPr marL="302346" indent="0">
              <a:buNone/>
              <a:defRPr sz="800"/>
            </a:lvl2pPr>
            <a:lvl3pPr marL="604693" indent="0">
              <a:buNone/>
              <a:defRPr sz="700"/>
            </a:lvl3pPr>
            <a:lvl4pPr marL="907039" indent="0">
              <a:buNone/>
              <a:defRPr sz="600"/>
            </a:lvl4pPr>
            <a:lvl5pPr marL="1209385" indent="0">
              <a:buNone/>
              <a:defRPr sz="600"/>
            </a:lvl5pPr>
            <a:lvl6pPr marL="1511732" indent="0">
              <a:buNone/>
              <a:defRPr sz="600"/>
            </a:lvl6pPr>
            <a:lvl7pPr marL="1814078" indent="0">
              <a:buNone/>
              <a:defRPr sz="600"/>
            </a:lvl7pPr>
            <a:lvl8pPr marL="2116425" indent="0">
              <a:buNone/>
              <a:defRPr sz="600"/>
            </a:lvl8pPr>
            <a:lvl9pPr marL="2418771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9" y="3600451"/>
            <a:ext cx="5486400" cy="425054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2100"/>
            </a:lvl1pPr>
            <a:lvl2pPr marL="302346" indent="0">
              <a:buNone/>
              <a:defRPr sz="1900"/>
            </a:lvl2pPr>
            <a:lvl3pPr marL="604693" indent="0">
              <a:buNone/>
              <a:defRPr sz="1600"/>
            </a:lvl3pPr>
            <a:lvl4pPr marL="907039" indent="0">
              <a:buNone/>
              <a:defRPr sz="1300"/>
            </a:lvl4pPr>
            <a:lvl5pPr marL="1209385" indent="0">
              <a:buNone/>
              <a:defRPr sz="1300"/>
            </a:lvl5pPr>
            <a:lvl6pPr marL="1511732" indent="0">
              <a:buNone/>
              <a:defRPr sz="1300"/>
            </a:lvl6pPr>
            <a:lvl7pPr marL="1814078" indent="0">
              <a:buNone/>
              <a:defRPr sz="1300"/>
            </a:lvl7pPr>
            <a:lvl8pPr marL="2116425" indent="0">
              <a:buNone/>
              <a:defRPr sz="1300"/>
            </a:lvl8pPr>
            <a:lvl9pPr marL="2418771" indent="0">
              <a:buNone/>
              <a:defRPr sz="13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9" y="4025518"/>
            <a:ext cx="5486400" cy="603647"/>
          </a:xfrm>
        </p:spPr>
        <p:txBody>
          <a:bodyPr/>
          <a:lstStyle>
            <a:lvl1pPr marL="0" indent="0">
              <a:buNone/>
              <a:defRPr sz="900"/>
            </a:lvl1pPr>
            <a:lvl2pPr marL="302346" indent="0">
              <a:buNone/>
              <a:defRPr sz="800"/>
            </a:lvl2pPr>
            <a:lvl3pPr marL="604693" indent="0">
              <a:buNone/>
              <a:defRPr sz="700"/>
            </a:lvl3pPr>
            <a:lvl4pPr marL="907039" indent="0">
              <a:buNone/>
              <a:defRPr sz="600"/>
            </a:lvl4pPr>
            <a:lvl5pPr marL="1209385" indent="0">
              <a:buNone/>
              <a:defRPr sz="600"/>
            </a:lvl5pPr>
            <a:lvl6pPr marL="1511732" indent="0">
              <a:buNone/>
              <a:defRPr sz="600"/>
            </a:lvl6pPr>
            <a:lvl7pPr marL="1814078" indent="0">
              <a:buNone/>
              <a:defRPr sz="600"/>
            </a:lvl7pPr>
            <a:lvl8pPr marL="2116425" indent="0">
              <a:buNone/>
              <a:defRPr sz="600"/>
            </a:lvl8pPr>
            <a:lvl9pPr marL="2418771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77290"/>
            <a:ext cx="8229600" cy="339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0469" tIns="30235" rIns="60469" bIns="302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04800" y="228600"/>
            <a:ext cx="8534400" cy="628650"/>
          </a:xfrm>
          <a:prstGeom prst="rect">
            <a:avLst/>
          </a:prstGeom>
          <a:noFill/>
          <a:ln w="9525" cmpd="sng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0704" tIns="0" rIns="108845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100" b="1" dirty="0">
              <a:solidFill>
                <a:srgbClr val="000000"/>
              </a:solidFill>
            </a:endParaRPr>
          </a:p>
        </p:txBody>
      </p:sp>
      <p:sp>
        <p:nvSpPr>
          <p:cNvPr id="4101" name="Rectangle 5"/>
          <p:cNvSpPr>
            <a:spLocks/>
          </p:cNvSpPr>
          <p:nvPr/>
        </p:nvSpPr>
        <p:spPr bwMode="auto">
          <a:xfrm>
            <a:off x="304800" y="857250"/>
            <a:ext cx="1079500" cy="1143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60469" tIns="30235" rIns="60469" bIns="302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b="1" dirty="0">
              <a:solidFill>
                <a:srgbClr val="000000"/>
              </a:solidFill>
              <a:ea typeface="华文黑体" charset="-122"/>
            </a:endParaRPr>
          </a:p>
        </p:txBody>
      </p:sp>
      <p:sp>
        <p:nvSpPr>
          <p:cNvPr id="4102" name="Rectangle 6"/>
          <p:cNvSpPr>
            <a:spLocks/>
          </p:cNvSpPr>
          <p:nvPr/>
        </p:nvSpPr>
        <p:spPr bwMode="auto">
          <a:xfrm>
            <a:off x="1212850" y="857250"/>
            <a:ext cx="539750" cy="1143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60469" tIns="30235" rIns="60469" bIns="302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b="1" dirty="0">
              <a:solidFill>
                <a:srgbClr val="000000"/>
              </a:solidFill>
              <a:ea typeface="华文黑体" charset="-122"/>
            </a:endParaRP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50032"/>
            <a:ext cx="8496300" cy="59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0469" tIns="30235" rIns="60469" bIns="302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+mj-lt"/>
          <a:ea typeface="+mj-ea"/>
          <a:cs typeface="华文黑体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华文黑体" charset="-122"/>
          <a:cs typeface="华文黑体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华文黑体" charset="-122"/>
          <a:cs typeface="华文黑体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华文黑体" charset="-122"/>
          <a:cs typeface="华文黑体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华文黑体" charset="-122"/>
          <a:cs typeface="华文黑体"/>
        </a:defRPr>
      </a:lvl5pPr>
      <a:lvl6pPr marL="302346" algn="l" rtl="0" fontAlgn="base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华文黑体" charset="-122"/>
        </a:defRPr>
      </a:lvl6pPr>
      <a:lvl7pPr marL="604693" algn="l" rtl="0" fontAlgn="base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华文黑体" charset="-122"/>
        </a:defRPr>
      </a:lvl7pPr>
      <a:lvl8pPr marL="907039" algn="l" rtl="0" fontAlgn="base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华文黑体" charset="-122"/>
        </a:defRPr>
      </a:lvl8pPr>
      <a:lvl9pPr marL="1209385" algn="l" rtl="0" fontAlgn="base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华文黑体" charset="-122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宋体" charset="-122"/>
        </a:defRPr>
      </a:lvl1pPr>
      <a:lvl2pPr marL="490538" indent="-188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900">
          <a:solidFill>
            <a:schemeClr val="tx1"/>
          </a:solidFill>
          <a:latin typeface="+mn-lt"/>
          <a:ea typeface="+mn-ea"/>
          <a:cs typeface="宋体" charset="-122"/>
        </a:defRPr>
      </a:lvl2pPr>
      <a:lvl3pPr marL="755650" indent="-150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+mn-ea"/>
          <a:cs typeface="宋体" charset="-122"/>
        </a:defRPr>
      </a:lvl3pPr>
      <a:lvl4pPr marL="1057275" indent="-150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300">
          <a:solidFill>
            <a:schemeClr val="tx1"/>
          </a:solidFill>
          <a:latin typeface="+mn-lt"/>
          <a:ea typeface="+mn-ea"/>
          <a:cs typeface="宋体" charset="-122"/>
        </a:defRPr>
      </a:lvl4pPr>
      <a:lvl5pPr marL="1360488" indent="-150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1300">
          <a:solidFill>
            <a:schemeClr val="tx1"/>
          </a:solidFill>
          <a:latin typeface="+mn-lt"/>
          <a:ea typeface="+mn-ea"/>
          <a:cs typeface="宋体" charset="-122"/>
        </a:defRPr>
      </a:lvl5pPr>
      <a:lvl6pPr marL="1662905" indent="-151173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1300">
          <a:solidFill>
            <a:schemeClr val="tx1"/>
          </a:solidFill>
          <a:latin typeface="+mn-lt"/>
          <a:ea typeface="+mn-ea"/>
        </a:defRPr>
      </a:lvl6pPr>
      <a:lvl7pPr marL="1965251" indent="-151173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1300">
          <a:solidFill>
            <a:schemeClr val="tx1"/>
          </a:solidFill>
          <a:latin typeface="+mn-lt"/>
          <a:ea typeface="+mn-ea"/>
        </a:defRPr>
      </a:lvl7pPr>
      <a:lvl8pPr marL="2267598" indent="-151173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1300">
          <a:solidFill>
            <a:schemeClr val="tx1"/>
          </a:solidFill>
          <a:latin typeface="+mn-lt"/>
          <a:ea typeface="+mn-ea"/>
        </a:defRPr>
      </a:lvl8pPr>
      <a:lvl9pPr marL="2569944" indent="-151173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2346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4693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07039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09385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11732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14078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16425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18771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755666" y="1491630"/>
            <a:ext cx="7772399" cy="1372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DTCC2019数据库技术热点分析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DBA-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陈辉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2019.06</a:t>
            </a:r>
          </a:p>
        </p:txBody>
      </p:sp>
    </p:spTree>
    <p:extLst>
      <p:ext uri="{BB962C8B-B14F-4D97-AF65-F5344CB8AC3E}">
        <p14:creationId xmlns:p14="http://schemas.microsoft.com/office/powerpoint/2010/main" val="3984037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err="1" smtClean="0">
                <a:latin typeface="微软雅黑"/>
                <a:ea typeface="微软雅黑"/>
                <a:cs typeface="微软雅黑"/>
              </a:rPr>
              <a:t>去Oracle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云数据库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MySQL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内核技术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金融领域</a:t>
            </a:r>
            <a:endParaRPr kumimoji="1" lang="en-US" altLang="en-US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TiDB</a:t>
            </a:r>
            <a:endParaRPr kumimoji="1" lang="zh-CN" altLang="en-US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mtClean="0">
                <a:latin typeface="微软雅黑"/>
                <a:ea typeface="微软雅黑"/>
                <a:cs typeface="微软雅黑"/>
              </a:rPr>
              <a:t>硬件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智能运维</a:t>
            </a:r>
            <a:endParaRPr kumimoji="1" lang="en-US" altLang="en-US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13124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aidu (2)">
  <a:themeElements>
    <a:clrScheme name="baidu (2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idu (2)">
      <a:majorFont>
        <a:latin typeface="Arial"/>
        <a:ea typeface="华文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lIns="91436" tIns="45718" rIns="91436" bIns="45718" anchor="ctr"/>
      <a:lstStyle>
        <a:defPPr algn="ctr">
          <a:defRPr sz="1100" dirty="0">
            <a:cs typeface="+mn-cs"/>
          </a:defRPr>
        </a:defPPr>
      </a:lstStyle>
      <a:style>
        <a:lnRef idx="0">
          <a:scrgbClr r="0" g="0" b="0"/>
        </a:lnRef>
        <a:fillRef idx="1001">
          <a:schemeClr val="lt1"/>
        </a:fillRef>
        <a:effectRef idx="0">
          <a:scrgbClr r="0" g="0" b="0"/>
        </a:effectRef>
        <a:fontRef idx="major"/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B2B2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36" tIns="45718" rIns="91436" bIns="45718" numCol="1" anchor="ctr" anchorCtr="0" compatLnSpc="1">
        <a:prstTxWarp prst="textNoShape">
          <a:avLst/>
        </a:prstTxWarp>
      </a:bodyPr>
      <a:lstStyle>
        <a:defPPr marL="457200" marR="0" indent="-45720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黑体" charset="-122"/>
          </a:defRPr>
        </a:defPPr>
      </a:lstStyle>
    </a:lnDef>
  </a:objectDefaults>
  <a:extraClrSchemeLst>
    <a:extraClrScheme>
      <a:clrScheme name="baidu (2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 (2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 (2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 (2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 (2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 (2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 (2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 (2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 (2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 (2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 (2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 (2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76674</TotalTime>
  <Words>21</Words>
  <Application>Microsoft Macintosh PowerPoint</Application>
  <PresentationFormat>全屏显示(16:9)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baidu (2)</vt:lpstr>
      <vt:lpstr>DTCC2019数据库技术热点分析</vt:lpstr>
      <vt:lpstr>Agenda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2014NLP结构图-智能交互与应用</dc:title>
  <dc:creator>qinan@baidu.com</dc:creator>
  <cp:lastModifiedBy>Hui Chen</cp:lastModifiedBy>
  <cp:revision>3472</cp:revision>
  <dcterms:created xsi:type="dcterms:W3CDTF">2014-03-04T11:27:16Z</dcterms:created>
  <dcterms:modified xsi:type="dcterms:W3CDTF">2019-06-10T08:33:37Z</dcterms:modified>
</cp:coreProperties>
</file>