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3" r:id="rId2"/>
    <p:sldId id="256" r:id="rId3"/>
    <p:sldId id="264" r:id="rId4"/>
    <p:sldId id="307" r:id="rId5"/>
    <p:sldId id="287" r:id="rId6"/>
    <p:sldId id="306" r:id="rId7"/>
    <p:sldId id="268" r:id="rId8"/>
    <p:sldId id="288" r:id="rId9"/>
    <p:sldId id="300" r:id="rId10"/>
    <p:sldId id="290" r:id="rId11"/>
    <p:sldId id="291" r:id="rId12"/>
    <p:sldId id="292" r:id="rId13"/>
    <p:sldId id="275" r:id="rId14"/>
    <p:sldId id="301" r:id="rId15"/>
    <p:sldId id="294" r:id="rId16"/>
    <p:sldId id="302" r:id="rId17"/>
    <p:sldId id="303" r:id="rId18"/>
    <p:sldId id="304" r:id="rId19"/>
    <p:sldId id="280" r:id="rId20"/>
    <p:sldId id="295" r:id="rId21"/>
    <p:sldId id="296" r:id="rId22"/>
    <p:sldId id="283" r:id="rId23"/>
    <p:sldId id="297" r:id="rId24"/>
    <p:sldId id="260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5"/>
    <p:restoredTop sz="94666"/>
  </p:normalViewPr>
  <p:slideViewPr>
    <p:cSldViewPr snapToObjects="1">
      <p:cViewPr varScale="1">
        <p:scale>
          <a:sx n="122" d="100"/>
          <a:sy n="122" d="100"/>
        </p:scale>
        <p:origin x="-104" y="-5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C81FC8-F7CD-E04B-A181-702D419B83D3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58DE64-417A-124E-A75A-3F330B856706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000" dirty="0" smtClean="0">
              <a:latin typeface="微软雅黑"/>
              <a:ea typeface="微软雅黑"/>
              <a:cs typeface="微软雅黑"/>
            </a:rPr>
            <a:t>技术成熟度提升</a:t>
          </a:r>
          <a:endParaRPr lang="zh-CN" altLang="en-US" sz="1000" dirty="0">
            <a:latin typeface="微软雅黑"/>
            <a:ea typeface="微软雅黑"/>
            <a:cs typeface="微软雅黑"/>
          </a:endParaRPr>
        </a:p>
      </dgm:t>
    </dgm:pt>
    <dgm:pt modelId="{4B283EB5-7492-F349-B82B-4FEFB22FBCB4}" type="parTrans" cxnId="{C8A09F95-DAC7-714D-829B-4A66A60DB9D4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B9B5E5E9-644A-D94C-BFBD-4308C9298731}" type="sibTrans" cxnId="{C8A09F95-DAC7-714D-829B-4A66A60DB9D4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CA5D3598-7147-1D44-8449-320F5EE30290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业内首例覆盖超过千实例的产品线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D189E19E-CF8B-224A-85C9-50445214CE08}" type="parTrans" cxnId="{96E2964E-8C89-4840-BCFD-2D36830A88AE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A5DB16FE-6D53-2E47-8FE0-57320423DBBF}" type="sibTrans" cxnId="{96E2964E-8C89-4840-BCFD-2D36830A88AE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70F1AB7-86A6-8546-BFE9-D2D66D43EFCE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引擎稳定性提升，对外广泛推广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CE0568AA-D75C-394A-AC0A-629DFE6CA80C}" type="parTrans" cxnId="{2DE32329-3049-2246-9172-F7094BF0967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B545DC75-6A94-FB4F-87CA-195DC32A011A}" type="sibTrans" cxnId="{2DE32329-3049-2246-9172-F7094BF0967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BE020FEE-DC3B-B04F-AACB-243E028DD374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000" dirty="0" smtClean="0">
              <a:latin typeface="微软雅黑"/>
              <a:ea typeface="微软雅黑"/>
              <a:cs typeface="微软雅黑"/>
            </a:rPr>
            <a:t>上线过程透明</a:t>
          </a:r>
          <a:endParaRPr lang="zh-CN" altLang="en-US" sz="1000" dirty="0">
            <a:latin typeface="微软雅黑"/>
            <a:ea typeface="微软雅黑"/>
            <a:cs typeface="微软雅黑"/>
          </a:endParaRPr>
        </a:p>
      </dgm:t>
    </dgm:pt>
    <dgm:pt modelId="{F67A1F33-DA80-8347-B379-449269267BBB}" type="parTrans" cxnId="{34CA5151-98B8-3B41-9EEA-32D0B57916AE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F172FD55-1827-6042-8787-3D9DAE3BD64F}" type="sibTrans" cxnId="{34CA5151-98B8-3B41-9EEA-32D0B57916AE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A62C856-A3D6-0D41-844C-F7B08C719654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引擎升级过程实现零事故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DD57BB96-FACF-B64B-B0A0-4A17F56F0958}" type="parTrans" cxnId="{F3620061-6B5B-0947-9066-92977AC1B011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BB462588-9087-D842-A88F-9C6EEB32F989}" type="sibTrans" cxnId="{F3620061-6B5B-0947-9066-92977AC1B011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E590AFC-C207-B745-9B04-F3BE72D8FCAB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具备开着飞机换引擎的能力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E9E922FA-3E7F-4B48-96AD-2C15403F09F5}" type="parTrans" cxnId="{E347137B-80AD-0F4C-8F11-50F68AC8EBFE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C4E7C3F6-526D-404A-AA7C-9651A0753E39}" type="sibTrans" cxnId="{E347137B-80AD-0F4C-8F11-50F68AC8EBFE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7FB482EA-8B88-FA4C-A15A-364CC7AC1BB4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数据库实例数千级别</a:t>
          </a:r>
          <a:endParaRPr lang="zh-CN" altLang="en-US" sz="800" dirty="0">
            <a:solidFill>
              <a:schemeClr val="bg1"/>
            </a:solidFill>
            <a:latin typeface="微软雅黑"/>
            <a:ea typeface="微软雅黑"/>
            <a:cs typeface="微软雅黑"/>
          </a:endParaRPr>
        </a:p>
      </dgm:t>
    </dgm:pt>
    <dgm:pt modelId="{3A85D3FD-0DD8-6141-9FA0-AC3C1C73CAF9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b="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总迁移数据</a:t>
          </a:r>
          <a:r>
            <a:rPr lang="en-US" altLang="zh-CN" sz="800" b="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PB</a:t>
          </a:r>
          <a:r>
            <a:rPr lang="zh-CN" altLang="en-US" sz="800" b="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级别</a:t>
          </a:r>
          <a:endParaRPr lang="zh-CN" altLang="en-US" sz="800" dirty="0">
            <a:solidFill>
              <a:schemeClr val="bg1"/>
            </a:solidFill>
            <a:latin typeface="微软雅黑"/>
            <a:ea typeface="微软雅黑"/>
            <a:cs typeface="微软雅黑"/>
          </a:endParaRPr>
        </a:p>
      </dgm:t>
    </dgm:pt>
    <dgm:pt modelId="{66648F0C-C69A-4C4D-B68E-F6049EE2B42D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0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海量数据迁</a:t>
          </a:r>
          <a:r>
            <a:rPr lang="zh-CN" altLang="en-US" sz="100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移能力</a:t>
          </a:r>
          <a:endParaRPr lang="zh-CN" altLang="en-US" sz="1000" dirty="0">
            <a:solidFill>
              <a:schemeClr val="bg1"/>
            </a:solidFill>
            <a:latin typeface="微软雅黑"/>
            <a:ea typeface="微软雅黑"/>
            <a:cs typeface="微软雅黑"/>
          </a:endParaRPr>
        </a:p>
      </dgm:t>
    </dgm:pt>
    <dgm:pt modelId="{87566B7D-1F99-464D-81CB-8B08AC84A4B1}" type="sibTrans" cxnId="{989FE686-09D7-6E4E-B8AB-407D7585C2C9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4A11AE16-1E82-C441-84BA-B0EA97C8543A}" type="parTrans" cxnId="{989FE686-09D7-6E4E-B8AB-407D7585C2C9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38B72AC-B851-9347-A39B-FB99C12FBA54}" type="sibTrans" cxnId="{A1D21AFE-79F0-274D-AC7C-D2D40A42A11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284313E6-E2D3-A147-A5FD-A915A901EB68}" type="parTrans" cxnId="{A1D21AFE-79F0-274D-AC7C-D2D40A42A11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A663858-849D-344D-9FD3-9127089502A2}" type="sibTrans" cxnId="{E80C5A0C-B91C-EF47-AF9A-E302157E40F3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A843E05F-E7D5-6F47-9892-D10DFA7DE87A}" type="parTrans" cxnId="{E80C5A0C-B91C-EF47-AF9A-E302157E40F3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AB190CD5-4914-1446-B7AE-3B76CFD0CA67}" type="pres">
      <dgm:prSet presAssocID="{E1C81FC8-F7CD-E04B-A181-702D419B83D3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B593AF-F41C-6E4C-B1D3-17B8624AFB26}" type="pres">
      <dgm:prSet presAssocID="{E1C81FC8-F7CD-E04B-A181-702D419B83D3}" presName="arrow" presStyleLbl="bgShp" presStyleIdx="0" presStyleCnt="1"/>
      <dgm:spPr>
        <a:solidFill>
          <a:schemeClr val="accent5">
            <a:lumMod val="90000"/>
          </a:schemeClr>
        </a:solidFill>
      </dgm:spPr>
    </dgm:pt>
    <dgm:pt modelId="{55A75283-679B-FC47-9F02-EEDC68FADAB3}" type="pres">
      <dgm:prSet presAssocID="{E1C81FC8-F7CD-E04B-A181-702D419B83D3}" presName="linearProcess" presStyleCnt="0"/>
      <dgm:spPr/>
    </dgm:pt>
    <dgm:pt modelId="{BD6B049E-1765-6B4B-93EF-3CCAD98B5591}" type="pres">
      <dgm:prSet presAssocID="{66648F0C-C69A-4C4D-B68E-F6049EE2B42D}" presName="textNode" presStyleLbl="node1" presStyleIdx="0" presStyleCnt="3" custScaleX="108981" custScaleY="1801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68237C-FFD8-3148-9CD5-237E1ED658BE}" type="pres">
      <dgm:prSet presAssocID="{87566B7D-1F99-464D-81CB-8B08AC84A4B1}" presName="sibTrans" presStyleCnt="0"/>
      <dgm:spPr/>
    </dgm:pt>
    <dgm:pt modelId="{BBC9A823-EDDE-5B4B-A05F-DBB473068BC8}" type="pres">
      <dgm:prSet presAssocID="{0258DE64-417A-124E-A75A-3F330B856706}" presName="textNode" presStyleLbl="node1" presStyleIdx="1" presStyleCnt="3" custScaleY="180292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61DAA0-F448-4948-9DCF-C0DD084877DC}" type="pres">
      <dgm:prSet presAssocID="{B9B5E5E9-644A-D94C-BFBD-4308C9298731}" presName="sibTrans" presStyleCnt="0"/>
      <dgm:spPr/>
    </dgm:pt>
    <dgm:pt modelId="{4B73FCDD-6AB7-354D-8977-89FB5B58F2BB}" type="pres">
      <dgm:prSet presAssocID="{BE020FEE-DC3B-B04F-AACB-243E028DD374}" presName="textNode" presStyleLbl="node1" presStyleIdx="2" presStyleCnt="3" custScaleY="1802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09D0B8-BD52-864B-B1F4-21B18F7C66AA}" type="presOf" srcId="{CA5D3598-7147-1D44-8449-320F5EE30290}" destId="{BBC9A823-EDDE-5B4B-A05F-DBB473068BC8}" srcOrd="0" destOrd="1" presId="urn:microsoft.com/office/officeart/2005/8/layout/hProcess9"/>
    <dgm:cxn modelId="{E80C5A0C-B91C-EF47-AF9A-E302157E40F3}" srcId="{66648F0C-C69A-4C4D-B68E-F6049EE2B42D}" destId="{3A85D3FD-0DD8-6141-9FA0-AC3C1C73CAF9}" srcOrd="0" destOrd="0" parTransId="{A843E05F-E7D5-6F47-9892-D10DFA7DE87A}" sibTransId="{3A663858-849D-344D-9FD3-9127089502A2}"/>
    <dgm:cxn modelId="{2DE32329-3049-2246-9172-F7094BF09678}" srcId="{0258DE64-417A-124E-A75A-3F330B856706}" destId="{870F1AB7-86A6-8546-BFE9-D2D66D43EFCE}" srcOrd="1" destOrd="0" parTransId="{CE0568AA-D75C-394A-AC0A-629DFE6CA80C}" sibTransId="{B545DC75-6A94-FB4F-87CA-195DC32A011A}"/>
    <dgm:cxn modelId="{CD5B1018-616F-A543-B060-8C6866EB400F}" type="presOf" srcId="{7FB482EA-8B88-FA4C-A15A-364CC7AC1BB4}" destId="{BD6B049E-1765-6B4B-93EF-3CCAD98B5591}" srcOrd="0" destOrd="2" presId="urn:microsoft.com/office/officeart/2005/8/layout/hProcess9"/>
    <dgm:cxn modelId="{F3620061-6B5B-0947-9066-92977AC1B011}" srcId="{BE020FEE-DC3B-B04F-AACB-243E028DD374}" destId="{9A62C856-A3D6-0D41-844C-F7B08C719654}" srcOrd="0" destOrd="0" parTransId="{DD57BB96-FACF-B64B-B0A0-4A17F56F0958}" sibTransId="{BB462588-9087-D842-A88F-9C6EEB32F989}"/>
    <dgm:cxn modelId="{2BCFB8C2-7027-F34E-90B7-D3EB41EA7CC8}" type="presOf" srcId="{66648F0C-C69A-4C4D-B68E-F6049EE2B42D}" destId="{BD6B049E-1765-6B4B-93EF-3CCAD98B5591}" srcOrd="0" destOrd="0" presId="urn:microsoft.com/office/officeart/2005/8/layout/hProcess9"/>
    <dgm:cxn modelId="{34CA5151-98B8-3B41-9EEA-32D0B57916AE}" srcId="{E1C81FC8-F7CD-E04B-A181-702D419B83D3}" destId="{BE020FEE-DC3B-B04F-AACB-243E028DD374}" srcOrd="2" destOrd="0" parTransId="{F67A1F33-DA80-8347-B379-449269267BBB}" sibTransId="{F172FD55-1827-6042-8787-3D9DAE3BD64F}"/>
    <dgm:cxn modelId="{7680CEFD-398A-164F-BC09-1C7B44F85FC9}" type="presOf" srcId="{0258DE64-417A-124E-A75A-3F330B856706}" destId="{BBC9A823-EDDE-5B4B-A05F-DBB473068BC8}" srcOrd="0" destOrd="0" presId="urn:microsoft.com/office/officeart/2005/8/layout/hProcess9"/>
    <dgm:cxn modelId="{A1D21AFE-79F0-274D-AC7C-D2D40A42A112}" srcId="{66648F0C-C69A-4C4D-B68E-F6049EE2B42D}" destId="{7FB482EA-8B88-FA4C-A15A-364CC7AC1BB4}" srcOrd="1" destOrd="0" parTransId="{284313E6-E2D3-A147-A5FD-A915A901EB68}" sibTransId="{838B72AC-B851-9347-A39B-FB99C12FBA54}"/>
    <dgm:cxn modelId="{1EA4D062-86AB-F14F-89F3-0D2E5A75CAE4}" type="presOf" srcId="{E1C81FC8-F7CD-E04B-A181-702D419B83D3}" destId="{AB190CD5-4914-1446-B7AE-3B76CFD0CA67}" srcOrd="0" destOrd="0" presId="urn:microsoft.com/office/officeart/2005/8/layout/hProcess9"/>
    <dgm:cxn modelId="{C7C6045B-250C-6D4D-9DCE-457EF3ED3D3E}" type="presOf" srcId="{9A62C856-A3D6-0D41-844C-F7B08C719654}" destId="{4B73FCDD-6AB7-354D-8977-89FB5B58F2BB}" srcOrd="0" destOrd="1" presId="urn:microsoft.com/office/officeart/2005/8/layout/hProcess9"/>
    <dgm:cxn modelId="{EFE5BC35-2907-5942-90F0-3EF6C104052B}" type="presOf" srcId="{BE020FEE-DC3B-B04F-AACB-243E028DD374}" destId="{4B73FCDD-6AB7-354D-8977-89FB5B58F2BB}" srcOrd="0" destOrd="0" presId="urn:microsoft.com/office/officeart/2005/8/layout/hProcess9"/>
    <dgm:cxn modelId="{E347137B-80AD-0F4C-8F11-50F68AC8EBFE}" srcId="{BE020FEE-DC3B-B04F-AACB-243E028DD374}" destId="{DE590AFC-C207-B745-9B04-F3BE72D8FCAB}" srcOrd="1" destOrd="0" parTransId="{E9E922FA-3E7F-4B48-96AD-2C15403F09F5}" sibTransId="{C4E7C3F6-526D-404A-AA7C-9651A0753E39}"/>
    <dgm:cxn modelId="{B6FA5E3E-348B-F14A-8AB0-0BDCCBD6EAC2}" type="presOf" srcId="{870F1AB7-86A6-8546-BFE9-D2D66D43EFCE}" destId="{BBC9A823-EDDE-5B4B-A05F-DBB473068BC8}" srcOrd="0" destOrd="2" presId="urn:microsoft.com/office/officeart/2005/8/layout/hProcess9"/>
    <dgm:cxn modelId="{5B0B5B4F-E22B-F441-BFE9-EF4D74CBFD0B}" type="presOf" srcId="{3A85D3FD-0DD8-6141-9FA0-AC3C1C73CAF9}" destId="{BD6B049E-1765-6B4B-93EF-3CCAD98B5591}" srcOrd="0" destOrd="1" presId="urn:microsoft.com/office/officeart/2005/8/layout/hProcess9"/>
    <dgm:cxn modelId="{C8A09F95-DAC7-714D-829B-4A66A60DB9D4}" srcId="{E1C81FC8-F7CD-E04B-A181-702D419B83D3}" destId="{0258DE64-417A-124E-A75A-3F330B856706}" srcOrd="1" destOrd="0" parTransId="{4B283EB5-7492-F349-B82B-4FEFB22FBCB4}" sibTransId="{B9B5E5E9-644A-D94C-BFBD-4308C9298731}"/>
    <dgm:cxn modelId="{C3229CDD-107F-8D46-A434-70E7B8F06B4D}" type="presOf" srcId="{DE590AFC-C207-B745-9B04-F3BE72D8FCAB}" destId="{4B73FCDD-6AB7-354D-8977-89FB5B58F2BB}" srcOrd="0" destOrd="2" presId="urn:microsoft.com/office/officeart/2005/8/layout/hProcess9"/>
    <dgm:cxn modelId="{989FE686-09D7-6E4E-B8AB-407D7585C2C9}" srcId="{E1C81FC8-F7CD-E04B-A181-702D419B83D3}" destId="{66648F0C-C69A-4C4D-B68E-F6049EE2B42D}" srcOrd="0" destOrd="0" parTransId="{4A11AE16-1E82-C441-84BA-B0EA97C8543A}" sibTransId="{87566B7D-1F99-464D-81CB-8B08AC84A4B1}"/>
    <dgm:cxn modelId="{96E2964E-8C89-4840-BCFD-2D36830A88AE}" srcId="{0258DE64-417A-124E-A75A-3F330B856706}" destId="{CA5D3598-7147-1D44-8449-320F5EE30290}" srcOrd="0" destOrd="0" parTransId="{D189E19E-CF8B-224A-85C9-50445214CE08}" sibTransId="{A5DB16FE-6D53-2E47-8FE0-57320423DBBF}"/>
    <dgm:cxn modelId="{E605DCF6-594A-084D-8389-DF4CEC61F9F5}" type="presParOf" srcId="{AB190CD5-4914-1446-B7AE-3B76CFD0CA67}" destId="{39B593AF-F41C-6E4C-B1D3-17B8624AFB26}" srcOrd="0" destOrd="0" presId="urn:microsoft.com/office/officeart/2005/8/layout/hProcess9"/>
    <dgm:cxn modelId="{27B8B707-165A-4C40-9CE1-4ADB29C2AD39}" type="presParOf" srcId="{AB190CD5-4914-1446-B7AE-3B76CFD0CA67}" destId="{55A75283-679B-FC47-9F02-EEDC68FADAB3}" srcOrd="1" destOrd="0" presId="urn:microsoft.com/office/officeart/2005/8/layout/hProcess9"/>
    <dgm:cxn modelId="{3A41258D-7F0B-6D40-87CC-DC919517B071}" type="presParOf" srcId="{55A75283-679B-FC47-9F02-EEDC68FADAB3}" destId="{BD6B049E-1765-6B4B-93EF-3CCAD98B5591}" srcOrd="0" destOrd="0" presId="urn:microsoft.com/office/officeart/2005/8/layout/hProcess9"/>
    <dgm:cxn modelId="{95BF03BE-6260-3F4F-AA0F-BAD298CF0576}" type="presParOf" srcId="{55A75283-679B-FC47-9F02-EEDC68FADAB3}" destId="{E768237C-FFD8-3148-9CD5-237E1ED658BE}" srcOrd="1" destOrd="0" presId="urn:microsoft.com/office/officeart/2005/8/layout/hProcess9"/>
    <dgm:cxn modelId="{2CBDA257-E916-CA46-A48C-F8A0ED6E3725}" type="presParOf" srcId="{55A75283-679B-FC47-9F02-EEDC68FADAB3}" destId="{BBC9A823-EDDE-5B4B-A05F-DBB473068BC8}" srcOrd="2" destOrd="0" presId="urn:microsoft.com/office/officeart/2005/8/layout/hProcess9"/>
    <dgm:cxn modelId="{D196CD29-4CE9-594C-97BA-9D479586976A}" type="presParOf" srcId="{55A75283-679B-FC47-9F02-EEDC68FADAB3}" destId="{C161DAA0-F448-4948-9DCF-C0DD084877DC}" srcOrd="3" destOrd="0" presId="urn:microsoft.com/office/officeart/2005/8/layout/hProcess9"/>
    <dgm:cxn modelId="{86077881-6CAE-5149-B97C-A950CEF89C96}" type="presParOf" srcId="{55A75283-679B-FC47-9F02-EEDC68FADAB3}" destId="{4B73FCDD-6AB7-354D-8977-89FB5B58F2B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B245AD-39AC-A74B-A370-CEBD84C4AF8C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61A39E23-2515-2041-B770-38797E5A90D4}">
      <dgm:prSet phldrT="[文本]" custT="1"/>
      <dgm:spPr>
        <a:solidFill>
          <a:srgbClr val="0F03AF"/>
        </a:solidFill>
      </dgm:spPr>
      <dgm:t>
        <a:bodyPr/>
        <a:lstStyle/>
        <a:p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Dump1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B6876D33-D1F9-954B-B0F2-E467571BE918}" type="parTrans" cxnId="{AFF7DCEE-5625-0C4C-8CC1-B06AF5D0641E}">
      <dgm:prSet/>
      <dgm:spPr/>
      <dgm:t>
        <a:bodyPr/>
        <a:lstStyle/>
        <a:p>
          <a:endParaRPr lang="zh-CN" altLang="en-US" sz="80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3393923A-5987-AA4B-ADF8-738FA229212E}" type="sibTrans" cxnId="{AFF7DCEE-5625-0C4C-8CC1-B06AF5D0641E}">
      <dgm:prSet/>
      <dgm:spPr/>
      <dgm:t>
        <a:bodyPr/>
        <a:lstStyle/>
        <a:p>
          <a:endParaRPr lang="zh-CN" altLang="en-US" sz="80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4F189066-71B2-B14B-9FF9-D0AEA4E3C5BB}">
      <dgm:prSet phldrT="[文本]" custT="1"/>
      <dgm:spPr>
        <a:solidFill>
          <a:srgbClr val="0F03AF"/>
        </a:solidFill>
      </dgm:spPr>
      <dgm:t>
        <a:bodyPr/>
        <a:lstStyle/>
        <a:p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Import1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1B6F4EBF-80AC-AB4E-8266-5B98DD6F25C7}" type="parTrans" cxnId="{9D9DAE84-0C1D-214C-BB45-E6C5BFA8B1C5}">
      <dgm:prSet/>
      <dgm:spPr/>
      <dgm:t>
        <a:bodyPr/>
        <a:lstStyle/>
        <a:p>
          <a:endParaRPr lang="zh-CN" altLang="en-US" sz="80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B274E94A-DAEC-ED42-9691-8D999C0E5B40}" type="sibTrans" cxnId="{9D9DAE84-0C1D-214C-BB45-E6C5BFA8B1C5}">
      <dgm:prSet/>
      <dgm:spPr/>
      <dgm:t>
        <a:bodyPr/>
        <a:lstStyle/>
        <a:p>
          <a:endParaRPr lang="zh-CN" altLang="en-US" sz="80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30AAC1AC-8C1E-E64D-9838-95414D76AB10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队列</a:t>
          </a:r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1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（表名）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A941F244-E47A-E147-9CD0-01B1530B2916}" type="parTrans" cxnId="{D4ED2BAA-C36E-2749-A529-E05FAB83BB1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1401695-76E7-8F46-996E-497736B40FA4}" type="sibTrans" cxnId="{D4ED2BAA-C36E-2749-A529-E05FAB83BB1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B57D267-9C89-1E40-841D-1FDA86D865A3}" type="pres">
      <dgm:prSet presAssocID="{23B245AD-39AC-A74B-A370-CEBD84C4AF8C}" presName="Name0" presStyleCnt="0">
        <dgm:presLayoutVars>
          <dgm:dir/>
          <dgm:resizeHandles val="exact"/>
        </dgm:presLayoutVars>
      </dgm:prSet>
      <dgm:spPr/>
    </dgm:pt>
    <dgm:pt modelId="{4EA900B5-FACC-D345-BD63-6E0539983EB9}" type="pres">
      <dgm:prSet presAssocID="{61A39E23-2515-2041-B770-38797E5A90D4}" presName="parTxOnly" presStyleLbl="node1" presStyleIdx="0" presStyleCnt="3" custLinFactNeighborX="35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EEB95C-BED8-F042-A945-3D4159236D74}" type="pres">
      <dgm:prSet presAssocID="{3393923A-5987-AA4B-ADF8-738FA229212E}" presName="parSpace" presStyleCnt="0"/>
      <dgm:spPr/>
    </dgm:pt>
    <dgm:pt modelId="{1D938C54-BDE9-2A4F-AEDE-5B4481279A67}" type="pres">
      <dgm:prSet presAssocID="{30AAC1AC-8C1E-E64D-9838-95414D76AB1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8E02C7-9074-F94A-9B22-FE96D07EE11B}" type="pres">
      <dgm:prSet presAssocID="{51401695-76E7-8F46-996E-497736B40FA4}" presName="parSpace" presStyleCnt="0"/>
      <dgm:spPr/>
    </dgm:pt>
    <dgm:pt modelId="{F1A206F1-5713-BE46-8878-21ED3C01FA0F}" type="pres">
      <dgm:prSet presAssocID="{4F189066-71B2-B14B-9FF9-D0AEA4E3C5BB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BD4940-0F3B-7842-8614-46130D3D4987}" type="presOf" srcId="{61A39E23-2515-2041-B770-38797E5A90D4}" destId="{4EA900B5-FACC-D345-BD63-6E0539983EB9}" srcOrd="0" destOrd="0" presId="urn:microsoft.com/office/officeart/2005/8/layout/hChevron3"/>
    <dgm:cxn modelId="{9D9DAE84-0C1D-214C-BB45-E6C5BFA8B1C5}" srcId="{23B245AD-39AC-A74B-A370-CEBD84C4AF8C}" destId="{4F189066-71B2-B14B-9FF9-D0AEA4E3C5BB}" srcOrd="2" destOrd="0" parTransId="{1B6F4EBF-80AC-AB4E-8266-5B98DD6F25C7}" sibTransId="{B274E94A-DAEC-ED42-9691-8D999C0E5B40}"/>
    <dgm:cxn modelId="{20104851-0C44-E247-83F4-59E5E310B2D4}" type="presOf" srcId="{23B245AD-39AC-A74B-A370-CEBD84C4AF8C}" destId="{AB57D267-9C89-1E40-841D-1FDA86D865A3}" srcOrd="0" destOrd="0" presId="urn:microsoft.com/office/officeart/2005/8/layout/hChevron3"/>
    <dgm:cxn modelId="{0C554778-5902-5747-9C80-58027EC001F5}" type="presOf" srcId="{30AAC1AC-8C1E-E64D-9838-95414D76AB10}" destId="{1D938C54-BDE9-2A4F-AEDE-5B4481279A67}" srcOrd="0" destOrd="0" presId="urn:microsoft.com/office/officeart/2005/8/layout/hChevron3"/>
    <dgm:cxn modelId="{06533023-6179-4C4E-B710-0357B78136E1}" type="presOf" srcId="{4F189066-71B2-B14B-9FF9-D0AEA4E3C5BB}" destId="{F1A206F1-5713-BE46-8878-21ED3C01FA0F}" srcOrd="0" destOrd="0" presId="urn:microsoft.com/office/officeart/2005/8/layout/hChevron3"/>
    <dgm:cxn modelId="{AFF7DCEE-5625-0C4C-8CC1-B06AF5D0641E}" srcId="{23B245AD-39AC-A74B-A370-CEBD84C4AF8C}" destId="{61A39E23-2515-2041-B770-38797E5A90D4}" srcOrd="0" destOrd="0" parTransId="{B6876D33-D1F9-954B-B0F2-E467571BE918}" sibTransId="{3393923A-5987-AA4B-ADF8-738FA229212E}"/>
    <dgm:cxn modelId="{D4ED2BAA-C36E-2749-A529-E05FAB83BB1F}" srcId="{23B245AD-39AC-A74B-A370-CEBD84C4AF8C}" destId="{30AAC1AC-8C1E-E64D-9838-95414D76AB10}" srcOrd="1" destOrd="0" parTransId="{A941F244-E47A-E147-9CD0-01B1530B2916}" sibTransId="{51401695-76E7-8F46-996E-497736B40FA4}"/>
    <dgm:cxn modelId="{748E0FB9-0955-2643-B6D2-70F36E90ECCD}" type="presParOf" srcId="{AB57D267-9C89-1E40-841D-1FDA86D865A3}" destId="{4EA900B5-FACC-D345-BD63-6E0539983EB9}" srcOrd="0" destOrd="0" presId="urn:microsoft.com/office/officeart/2005/8/layout/hChevron3"/>
    <dgm:cxn modelId="{A6253B92-CBB7-224E-9490-67841DA72EE7}" type="presParOf" srcId="{AB57D267-9C89-1E40-841D-1FDA86D865A3}" destId="{92EEB95C-BED8-F042-A945-3D4159236D74}" srcOrd="1" destOrd="0" presId="urn:microsoft.com/office/officeart/2005/8/layout/hChevron3"/>
    <dgm:cxn modelId="{CC74D5EC-6CB4-4C42-9866-163592BC32AF}" type="presParOf" srcId="{AB57D267-9C89-1E40-841D-1FDA86D865A3}" destId="{1D938C54-BDE9-2A4F-AEDE-5B4481279A67}" srcOrd="2" destOrd="0" presId="urn:microsoft.com/office/officeart/2005/8/layout/hChevron3"/>
    <dgm:cxn modelId="{2A92E619-8FE0-D948-915F-D358BD563326}" type="presParOf" srcId="{AB57D267-9C89-1E40-841D-1FDA86D865A3}" destId="{318E02C7-9074-F94A-9B22-FE96D07EE11B}" srcOrd="3" destOrd="0" presId="urn:microsoft.com/office/officeart/2005/8/layout/hChevron3"/>
    <dgm:cxn modelId="{8DE526DC-73F9-3241-8E34-67445DA8198D}" type="presParOf" srcId="{AB57D267-9C89-1E40-841D-1FDA86D865A3}" destId="{F1A206F1-5713-BE46-8878-21ED3C01FA0F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B245AD-39AC-A74B-A370-CEBD84C4AF8C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61A39E23-2515-2041-B770-38797E5A90D4}">
      <dgm:prSet phldrT="[文本]" custT="1"/>
      <dgm:spPr>
        <a:solidFill>
          <a:srgbClr val="0F03AF"/>
        </a:solidFill>
      </dgm:spPr>
      <dgm:t>
        <a:bodyPr/>
        <a:lstStyle/>
        <a:p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Dump2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B6876D33-D1F9-954B-B0F2-E467571BE918}" type="parTrans" cxnId="{AFF7DCEE-5625-0C4C-8CC1-B06AF5D0641E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3393923A-5987-AA4B-ADF8-738FA229212E}" type="sibTrans" cxnId="{AFF7DCEE-5625-0C4C-8CC1-B06AF5D0641E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4F189066-71B2-B14B-9FF9-D0AEA4E3C5BB}">
      <dgm:prSet phldrT="[文本]" custT="1"/>
      <dgm:spPr>
        <a:solidFill>
          <a:srgbClr val="0F03AF"/>
        </a:solidFill>
      </dgm:spPr>
      <dgm:t>
        <a:bodyPr/>
        <a:lstStyle/>
        <a:p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Import2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1B6F4EBF-80AC-AB4E-8266-5B98DD6F25C7}" type="parTrans" cxnId="{9D9DAE84-0C1D-214C-BB45-E6C5BFA8B1C5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B274E94A-DAEC-ED42-9691-8D999C0E5B40}" type="sibTrans" cxnId="{9D9DAE84-0C1D-214C-BB45-E6C5BFA8B1C5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30AAC1AC-8C1E-E64D-9838-95414D76AB10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队列</a:t>
          </a:r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2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（表名）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A941F244-E47A-E147-9CD0-01B1530B2916}" type="parTrans" cxnId="{D4ED2BAA-C36E-2749-A529-E05FAB83BB1F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51401695-76E7-8F46-996E-497736B40FA4}" type="sibTrans" cxnId="{D4ED2BAA-C36E-2749-A529-E05FAB83BB1F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AB57D267-9C89-1E40-841D-1FDA86D865A3}" type="pres">
      <dgm:prSet presAssocID="{23B245AD-39AC-A74B-A370-CEBD84C4AF8C}" presName="Name0" presStyleCnt="0">
        <dgm:presLayoutVars>
          <dgm:dir/>
          <dgm:resizeHandles val="exact"/>
        </dgm:presLayoutVars>
      </dgm:prSet>
      <dgm:spPr/>
    </dgm:pt>
    <dgm:pt modelId="{4EA900B5-FACC-D345-BD63-6E0539983EB9}" type="pres">
      <dgm:prSet presAssocID="{61A39E23-2515-2041-B770-38797E5A90D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EEB95C-BED8-F042-A945-3D4159236D74}" type="pres">
      <dgm:prSet presAssocID="{3393923A-5987-AA4B-ADF8-738FA229212E}" presName="parSpace" presStyleCnt="0"/>
      <dgm:spPr/>
    </dgm:pt>
    <dgm:pt modelId="{1D938C54-BDE9-2A4F-AEDE-5B4481279A67}" type="pres">
      <dgm:prSet presAssocID="{30AAC1AC-8C1E-E64D-9838-95414D76AB1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8E02C7-9074-F94A-9B22-FE96D07EE11B}" type="pres">
      <dgm:prSet presAssocID="{51401695-76E7-8F46-996E-497736B40FA4}" presName="parSpace" presStyleCnt="0"/>
      <dgm:spPr/>
    </dgm:pt>
    <dgm:pt modelId="{F1A206F1-5713-BE46-8878-21ED3C01FA0F}" type="pres">
      <dgm:prSet presAssocID="{4F189066-71B2-B14B-9FF9-D0AEA4E3C5BB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F7DCEE-5625-0C4C-8CC1-B06AF5D0641E}" srcId="{23B245AD-39AC-A74B-A370-CEBD84C4AF8C}" destId="{61A39E23-2515-2041-B770-38797E5A90D4}" srcOrd="0" destOrd="0" parTransId="{B6876D33-D1F9-954B-B0F2-E467571BE918}" sibTransId="{3393923A-5987-AA4B-ADF8-738FA229212E}"/>
    <dgm:cxn modelId="{603CDC91-708F-754A-8174-57C0460EEFA6}" type="presOf" srcId="{4F189066-71B2-B14B-9FF9-D0AEA4E3C5BB}" destId="{F1A206F1-5713-BE46-8878-21ED3C01FA0F}" srcOrd="0" destOrd="0" presId="urn:microsoft.com/office/officeart/2005/8/layout/hChevron3"/>
    <dgm:cxn modelId="{48C2FEC7-31F0-C74F-BFA1-FA98AD8A5EE6}" type="presOf" srcId="{23B245AD-39AC-A74B-A370-CEBD84C4AF8C}" destId="{AB57D267-9C89-1E40-841D-1FDA86D865A3}" srcOrd="0" destOrd="0" presId="urn:microsoft.com/office/officeart/2005/8/layout/hChevron3"/>
    <dgm:cxn modelId="{55671592-55ED-8D45-8FF6-F0C5A90D2698}" type="presOf" srcId="{61A39E23-2515-2041-B770-38797E5A90D4}" destId="{4EA900B5-FACC-D345-BD63-6E0539983EB9}" srcOrd="0" destOrd="0" presId="urn:microsoft.com/office/officeart/2005/8/layout/hChevron3"/>
    <dgm:cxn modelId="{9D9DAE84-0C1D-214C-BB45-E6C5BFA8B1C5}" srcId="{23B245AD-39AC-A74B-A370-CEBD84C4AF8C}" destId="{4F189066-71B2-B14B-9FF9-D0AEA4E3C5BB}" srcOrd="2" destOrd="0" parTransId="{1B6F4EBF-80AC-AB4E-8266-5B98DD6F25C7}" sibTransId="{B274E94A-DAEC-ED42-9691-8D999C0E5B40}"/>
    <dgm:cxn modelId="{6E0346D9-CA4C-854B-92F1-0DEBF6AE5275}" type="presOf" srcId="{30AAC1AC-8C1E-E64D-9838-95414D76AB10}" destId="{1D938C54-BDE9-2A4F-AEDE-5B4481279A67}" srcOrd="0" destOrd="0" presId="urn:microsoft.com/office/officeart/2005/8/layout/hChevron3"/>
    <dgm:cxn modelId="{D4ED2BAA-C36E-2749-A529-E05FAB83BB1F}" srcId="{23B245AD-39AC-A74B-A370-CEBD84C4AF8C}" destId="{30AAC1AC-8C1E-E64D-9838-95414D76AB10}" srcOrd="1" destOrd="0" parTransId="{A941F244-E47A-E147-9CD0-01B1530B2916}" sibTransId="{51401695-76E7-8F46-996E-497736B40FA4}"/>
    <dgm:cxn modelId="{D15A85E9-8A65-5F41-9D54-0F579BCA674C}" type="presParOf" srcId="{AB57D267-9C89-1E40-841D-1FDA86D865A3}" destId="{4EA900B5-FACC-D345-BD63-6E0539983EB9}" srcOrd="0" destOrd="0" presId="urn:microsoft.com/office/officeart/2005/8/layout/hChevron3"/>
    <dgm:cxn modelId="{735F49F1-867C-484F-A25C-9B4AD989B48C}" type="presParOf" srcId="{AB57D267-9C89-1E40-841D-1FDA86D865A3}" destId="{92EEB95C-BED8-F042-A945-3D4159236D74}" srcOrd="1" destOrd="0" presId="urn:microsoft.com/office/officeart/2005/8/layout/hChevron3"/>
    <dgm:cxn modelId="{D104C407-1458-A847-8473-32184DF3005F}" type="presParOf" srcId="{AB57D267-9C89-1E40-841D-1FDA86D865A3}" destId="{1D938C54-BDE9-2A4F-AEDE-5B4481279A67}" srcOrd="2" destOrd="0" presId="urn:microsoft.com/office/officeart/2005/8/layout/hChevron3"/>
    <dgm:cxn modelId="{7CC5AC3E-9832-EE48-82C2-79E25A689B9A}" type="presParOf" srcId="{AB57D267-9C89-1E40-841D-1FDA86D865A3}" destId="{318E02C7-9074-F94A-9B22-FE96D07EE11B}" srcOrd="3" destOrd="0" presId="urn:microsoft.com/office/officeart/2005/8/layout/hChevron3"/>
    <dgm:cxn modelId="{7FDBEB30-59A7-F448-957F-66DF20A6ED4A}" type="presParOf" srcId="{AB57D267-9C89-1E40-841D-1FDA86D865A3}" destId="{F1A206F1-5713-BE46-8878-21ED3C01FA0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B245AD-39AC-A74B-A370-CEBD84C4AF8C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61A39E23-2515-2041-B770-38797E5A90D4}">
      <dgm:prSet phldrT="[文本]" custT="1"/>
      <dgm:spPr>
        <a:solidFill>
          <a:srgbClr val="0F03AF"/>
        </a:solidFill>
      </dgm:spPr>
      <dgm:t>
        <a:bodyPr/>
        <a:lstStyle/>
        <a:p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Dump3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B6876D33-D1F9-954B-B0F2-E467571BE918}" type="parTrans" cxnId="{AFF7DCEE-5625-0C4C-8CC1-B06AF5D0641E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3393923A-5987-AA4B-ADF8-738FA229212E}" type="sibTrans" cxnId="{AFF7DCEE-5625-0C4C-8CC1-B06AF5D0641E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4F189066-71B2-B14B-9FF9-D0AEA4E3C5BB}">
      <dgm:prSet phldrT="[文本]" custT="1"/>
      <dgm:spPr>
        <a:solidFill>
          <a:srgbClr val="0F03AF"/>
        </a:solidFill>
      </dgm:spPr>
      <dgm:t>
        <a:bodyPr/>
        <a:lstStyle/>
        <a:p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Import3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1B6F4EBF-80AC-AB4E-8266-5B98DD6F25C7}" type="parTrans" cxnId="{9D9DAE84-0C1D-214C-BB45-E6C5BFA8B1C5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B274E94A-DAEC-ED42-9691-8D999C0E5B40}" type="sibTrans" cxnId="{9D9DAE84-0C1D-214C-BB45-E6C5BFA8B1C5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30AAC1AC-8C1E-E64D-9838-95414D76AB10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队列</a:t>
          </a:r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3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（表名）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A941F244-E47A-E147-9CD0-01B1530B2916}" type="parTrans" cxnId="{D4ED2BAA-C36E-2749-A529-E05FAB83BB1F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51401695-76E7-8F46-996E-497736B40FA4}" type="sibTrans" cxnId="{D4ED2BAA-C36E-2749-A529-E05FAB83BB1F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AB57D267-9C89-1E40-841D-1FDA86D865A3}" type="pres">
      <dgm:prSet presAssocID="{23B245AD-39AC-A74B-A370-CEBD84C4AF8C}" presName="Name0" presStyleCnt="0">
        <dgm:presLayoutVars>
          <dgm:dir/>
          <dgm:resizeHandles val="exact"/>
        </dgm:presLayoutVars>
      </dgm:prSet>
      <dgm:spPr/>
    </dgm:pt>
    <dgm:pt modelId="{4EA900B5-FACC-D345-BD63-6E0539983EB9}" type="pres">
      <dgm:prSet presAssocID="{61A39E23-2515-2041-B770-38797E5A90D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EEB95C-BED8-F042-A945-3D4159236D74}" type="pres">
      <dgm:prSet presAssocID="{3393923A-5987-AA4B-ADF8-738FA229212E}" presName="parSpace" presStyleCnt="0"/>
      <dgm:spPr/>
    </dgm:pt>
    <dgm:pt modelId="{1D938C54-BDE9-2A4F-AEDE-5B4481279A67}" type="pres">
      <dgm:prSet presAssocID="{30AAC1AC-8C1E-E64D-9838-95414D76AB1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8E02C7-9074-F94A-9B22-FE96D07EE11B}" type="pres">
      <dgm:prSet presAssocID="{51401695-76E7-8F46-996E-497736B40FA4}" presName="parSpace" presStyleCnt="0"/>
      <dgm:spPr/>
    </dgm:pt>
    <dgm:pt modelId="{F1A206F1-5713-BE46-8878-21ED3C01FA0F}" type="pres">
      <dgm:prSet presAssocID="{4F189066-71B2-B14B-9FF9-D0AEA4E3C5BB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D9DAE84-0C1D-214C-BB45-E6C5BFA8B1C5}" srcId="{23B245AD-39AC-A74B-A370-CEBD84C4AF8C}" destId="{4F189066-71B2-B14B-9FF9-D0AEA4E3C5BB}" srcOrd="2" destOrd="0" parTransId="{1B6F4EBF-80AC-AB4E-8266-5B98DD6F25C7}" sibTransId="{B274E94A-DAEC-ED42-9691-8D999C0E5B40}"/>
    <dgm:cxn modelId="{6EFE2E08-2AD7-A84F-819D-CF520F6F304B}" type="presOf" srcId="{30AAC1AC-8C1E-E64D-9838-95414D76AB10}" destId="{1D938C54-BDE9-2A4F-AEDE-5B4481279A67}" srcOrd="0" destOrd="0" presId="urn:microsoft.com/office/officeart/2005/8/layout/hChevron3"/>
    <dgm:cxn modelId="{66703910-2693-7746-A700-102B42847284}" type="presOf" srcId="{61A39E23-2515-2041-B770-38797E5A90D4}" destId="{4EA900B5-FACC-D345-BD63-6E0539983EB9}" srcOrd="0" destOrd="0" presId="urn:microsoft.com/office/officeart/2005/8/layout/hChevron3"/>
    <dgm:cxn modelId="{D36E3B0E-49B9-E44A-8F36-2DFA31F90069}" type="presOf" srcId="{4F189066-71B2-B14B-9FF9-D0AEA4E3C5BB}" destId="{F1A206F1-5713-BE46-8878-21ED3C01FA0F}" srcOrd="0" destOrd="0" presId="urn:microsoft.com/office/officeart/2005/8/layout/hChevron3"/>
    <dgm:cxn modelId="{AFF7DCEE-5625-0C4C-8CC1-B06AF5D0641E}" srcId="{23B245AD-39AC-A74B-A370-CEBD84C4AF8C}" destId="{61A39E23-2515-2041-B770-38797E5A90D4}" srcOrd="0" destOrd="0" parTransId="{B6876D33-D1F9-954B-B0F2-E467571BE918}" sibTransId="{3393923A-5987-AA4B-ADF8-738FA229212E}"/>
    <dgm:cxn modelId="{FDC5931C-B604-A94C-AB29-F5C5F66DF179}" type="presOf" srcId="{23B245AD-39AC-A74B-A370-CEBD84C4AF8C}" destId="{AB57D267-9C89-1E40-841D-1FDA86D865A3}" srcOrd="0" destOrd="0" presId="urn:microsoft.com/office/officeart/2005/8/layout/hChevron3"/>
    <dgm:cxn modelId="{D4ED2BAA-C36E-2749-A529-E05FAB83BB1F}" srcId="{23B245AD-39AC-A74B-A370-CEBD84C4AF8C}" destId="{30AAC1AC-8C1E-E64D-9838-95414D76AB10}" srcOrd="1" destOrd="0" parTransId="{A941F244-E47A-E147-9CD0-01B1530B2916}" sibTransId="{51401695-76E7-8F46-996E-497736B40FA4}"/>
    <dgm:cxn modelId="{1481ADE9-5673-1948-97BF-0CB510853710}" type="presParOf" srcId="{AB57D267-9C89-1E40-841D-1FDA86D865A3}" destId="{4EA900B5-FACC-D345-BD63-6E0539983EB9}" srcOrd="0" destOrd="0" presId="urn:microsoft.com/office/officeart/2005/8/layout/hChevron3"/>
    <dgm:cxn modelId="{DFA762AE-05A8-AF4D-A2DD-8E8C28D0A42C}" type="presParOf" srcId="{AB57D267-9C89-1E40-841D-1FDA86D865A3}" destId="{92EEB95C-BED8-F042-A945-3D4159236D74}" srcOrd="1" destOrd="0" presId="urn:microsoft.com/office/officeart/2005/8/layout/hChevron3"/>
    <dgm:cxn modelId="{3909411B-04DB-D148-8226-8FB773428E9D}" type="presParOf" srcId="{AB57D267-9C89-1E40-841D-1FDA86D865A3}" destId="{1D938C54-BDE9-2A4F-AEDE-5B4481279A67}" srcOrd="2" destOrd="0" presId="urn:microsoft.com/office/officeart/2005/8/layout/hChevron3"/>
    <dgm:cxn modelId="{D93BF0C8-BE66-414A-BE99-3F3EA22DB409}" type="presParOf" srcId="{AB57D267-9C89-1E40-841D-1FDA86D865A3}" destId="{318E02C7-9074-F94A-9B22-FE96D07EE11B}" srcOrd="3" destOrd="0" presId="urn:microsoft.com/office/officeart/2005/8/layout/hChevron3"/>
    <dgm:cxn modelId="{09950895-CF50-9142-8297-B0AF9D8C993B}" type="presParOf" srcId="{AB57D267-9C89-1E40-841D-1FDA86D865A3}" destId="{F1A206F1-5713-BE46-8878-21ED3C01FA0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161ADE-FA40-B442-BE26-77161E95A21F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7B5798-6472-FD45-93AE-1CB5F3E33F7D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0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000" dirty="0">
            <a:latin typeface="微软雅黑"/>
            <a:ea typeface="微软雅黑"/>
            <a:cs typeface="微软雅黑"/>
          </a:endParaRPr>
        </a:p>
      </dgm:t>
    </dgm:pt>
    <dgm:pt modelId="{EBF936D3-2E16-7A44-A7DD-0C004268F7FF}" type="par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09EA603-D66E-4B46-AC59-5D35C17C8165}" type="sib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C7723E4-6155-6B41-83F1-7D592D0D5514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DD17192D-0F04-6942-B44C-2BA75C77054C}" type="par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F5CE2D13-51CB-F045-AE38-257941FB75F5}" type="sib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CC03A85-34CB-ED42-B20B-B62A176C670A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000" dirty="0" smtClean="0">
              <a:latin typeface="微软雅黑"/>
              <a:ea typeface="微软雅黑"/>
              <a:cs typeface="微软雅黑"/>
            </a:rPr>
            <a:t>集群健康度检查</a:t>
          </a:r>
          <a:endParaRPr lang="zh-CN" altLang="en-US" sz="1000" dirty="0">
            <a:latin typeface="微软雅黑"/>
            <a:ea typeface="微软雅黑"/>
            <a:cs typeface="微软雅黑"/>
          </a:endParaRPr>
        </a:p>
      </dgm:t>
    </dgm:pt>
    <dgm:pt modelId="{4C56B64A-715E-A042-845B-C268C9DD7E9F}" type="par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2C2E158-057F-BD40-9554-6D486B5CB12C}" type="sib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CF3908B5-7649-A948-B27A-4B148473F5CE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BB6F747A-B787-6B4E-9899-433C27CE4C22}" type="par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B65B7B4-19EA-F644-8ABC-0CCE5B56AC83}" type="sib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6CC7DB55-1936-0D45-9682-C57A975948DE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0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000" dirty="0">
            <a:latin typeface="微软雅黑"/>
            <a:ea typeface="微软雅黑"/>
            <a:cs typeface="微软雅黑"/>
          </a:endParaRPr>
        </a:p>
      </dgm:t>
    </dgm:pt>
    <dgm:pt modelId="{D3450320-BEAA-F14F-87AB-C472ACE060C4}" type="par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2E97B358-90EC-9A43-AD6D-EDF3F2F9F759}" type="sib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15E03642-571A-D149-B807-F1DB20C38C07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A54927D9-C277-DD40-B454-C6B5BC566BEF}" type="par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7896869-092B-814B-A0A2-80B38E2F0B55}" type="sib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8D02501-8D28-1C4C-9F80-FFC81A1FF0C7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000" dirty="0" smtClean="0">
              <a:latin typeface="微软雅黑"/>
              <a:ea typeface="微软雅黑"/>
              <a:cs typeface="微软雅黑"/>
            </a:rPr>
            <a:t>上线预热</a:t>
          </a:r>
          <a:endParaRPr lang="zh-CN" altLang="en-US" sz="1000" dirty="0">
            <a:latin typeface="微软雅黑"/>
            <a:ea typeface="微软雅黑"/>
            <a:cs typeface="微软雅黑"/>
          </a:endParaRPr>
        </a:p>
      </dgm:t>
    </dgm:pt>
    <dgm:pt modelId="{22D6402A-8FD4-3044-9A32-CC60CDF4154E}" type="par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40BC8B14-C434-0946-977B-A7F1B793FB66}" type="sib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F813107-49F4-9347-8CFF-280C7026987D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BABDC5A6-AB64-B641-84F0-4BEFF0C1EEF3}" type="par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FECC9E9-BF92-0049-94C6-C1C1BFDF8527}" type="sib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B9F8A05-9550-CA4F-9164-8BCCFF6C39A1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1E92C4B3-DB2F-3F44-BDF1-9F299931D6B3}" type="par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1CB82F39-C1E8-DD4D-A88A-ADDC2EAA56A0}" type="sib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354BB5D5-2ED5-AB4E-9DC4-FB39A7BF6D35}">
      <dgm:prSet phldrT="[文本]" custT="1"/>
      <dgm:spPr/>
      <dgm:t>
        <a:bodyPr/>
        <a:lstStyle/>
        <a:p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D100D735-5405-1749-836B-FD84A3E7524B}" type="par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F4349180-1336-D142-AB72-3B4158DC19C2}" type="sib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2116605A-7C89-2843-91C6-9650C1BBF859}">
      <dgm:prSet phldrT="[文本]" custT="1"/>
      <dgm:spPr/>
      <dgm:t>
        <a:bodyPr/>
        <a:lstStyle/>
        <a:p>
          <a:r>
            <a:rPr lang="en-US" altLang="zh-CN" sz="8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8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C96D4747-2829-5A40-9A7A-018AB0FD2975}" type="par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00106B-DF4B-6E47-84D6-2D8B49719E12}" type="sib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793526-CBB9-1B46-91EC-26A7C786856A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5A50D802-4A80-D140-830D-637DDC84914A}" type="par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033D1C4F-DE9D-9E49-B668-870D1F604B55}" type="sib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EA26E2D7-1093-1F47-864D-2A945931AB5B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F5AB3D8C-66FD-7A48-A2CF-C3C961B09935}" type="par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247C0796-56D0-E54D-93E4-DEC4CA62E52E}" type="sib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CF744757-6118-9441-BB41-94578A8F7911}" type="pres">
      <dgm:prSet presAssocID="{CC161ADE-FA40-B442-BE26-77161E95A21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CA5528-BFF9-A842-A68E-D978593F1129}" type="pres">
      <dgm:prSet presAssocID="{CC161ADE-FA40-B442-BE26-77161E95A21F}" presName="children" presStyleCnt="0"/>
      <dgm:spPr/>
    </dgm:pt>
    <dgm:pt modelId="{C8923E3A-0D05-B94E-A5DF-46FC099B44E3}" type="pres">
      <dgm:prSet presAssocID="{CC161ADE-FA40-B442-BE26-77161E95A21F}" presName="child1group" presStyleCnt="0"/>
      <dgm:spPr/>
    </dgm:pt>
    <dgm:pt modelId="{79FB4C25-7D4C-EB4A-B0ED-21E5839750E6}" type="pres">
      <dgm:prSet presAssocID="{CC161ADE-FA40-B442-BE26-77161E95A21F}" presName="child1" presStyleLbl="bgAcc1" presStyleIdx="0" presStyleCnt="4" custScaleX="130392" custScaleY="145525" custLinFactNeighborX="-27869" custLinFactNeighborY="19357"/>
      <dgm:spPr/>
      <dgm:t>
        <a:bodyPr/>
        <a:lstStyle/>
        <a:p>
          <a:endParaRPr lang="zh-CN" altLang="en-US"/>
        </a:p>
      </dgm:t>
    </dgm:pt>
    <dgm:pt modelId="{35AB94AE-E324-1047-82A5-64DB1483B25F}" type="pres">
      <dgm:prSet presAssocID="{CC161ADE-FA40-B442-BE26-77161E95A21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009EF-5E4A-3E47-B8E7-5BDEE5D95711}" type="pres">
      <dgm:prSet presAssocID="{CC161ADE-FA40-B442-BE26-77161E95A21F}" presName="child2group" presStyleCnt="0"/>
      <dgm:spPr/>
    </dgm:pt>
    <dgm:pt modelId="{C44673D2-6FA6-C849-B6F4-F20EEFC3E871}" type="pres">
      <dgm:prSet presAssocID="{CC161ADE-FA40-B442-BE26-77161E95A21F}" presName="child2" presStyleLbl="bgAcc1" presStyleIdx="1" presStyleCnt="4" custScaleX="126302" custScaleY="140650" custLinFactNeighborX="28950" custLinFactNeighborY="14709"/>
      <dgm:spPr/>
      <dgm:t>
        <a:bodyPr/>
        <a:lstStyle/>
        <a:p>
          <a:endParaRPr lang="zh-CN" altLang="en-US"/>
        </a:p>
      </dgm:t>
    </dgm:pt>
    <dgm:pt modelId="{A810A641-B165-6B42-BF0D-3E20E52F3ABB}" type="pres">
      <dgm:prSet presAssocID="{CC161ADE-FA40-B442-BE26-77161E95A21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9A495D-6DDC-434A-8AB0-37F18713AD30}" type="pres">
      <dgm:prSet presAssocID="{CC161ADE-FA40-B442-BE26-77161E95A21F}" presName="child3group" presStyleCnt="0"/>
      <dgm:spPr/>
    </dgm:pt>
    <dgm:pt modelId="{00B0AEC9-CF91-DD4B-AC97-274B43856973}" type="pres">
      <dgm:prSet presAssocID="{CC161ADE-FA40-B442-BE26-77161E95A21F}" presName="child3" presStyleLbl="bgAcc1" presStyleIdx="2" presStyleCnt="4" custScaleX="126302" custScaleY="140650" custLinFactNeighborX="28950" custLinFactNeighborY="-21085"/>
      <dgm:spPr/>
      <dgm:t>
        <a:bodyPr/>
        <a:lstStyle/>
        <a:p>
          <a:endParaRPr lang="zh-CN" altLang="en-US"/>
        </a:p>
      </dgm:t>
    </dgm:pt>
    <dgm:pt modelId="{F47949B4-D5AF-F443-8833-201D34A7B309}" type="pres">
      <dgm:prSet presAssocID="{CC161ADE-FA40-B442-BE26-77161E95A21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4C0337-CC19-2648-B225-CEECF027452A}" type="pres">
      <dgm:prSet presAssocID="{CC161ADE-FA40-B442-BE26-77161E95A21F}" presName="child4group" presStyleCnt="0"/>
      <dgm:spPr/>
    </dgm:pt>
    <dgm:pt modelId="{9E7EFFC5-73E8-F442-80B6-EFB5F23E1EE1}" type="pres">
      <dgm:prSet presAssocID="{CC161ADE-FA40-B442-BE26-77161E95A21F}" presName="child4" presStyleLbl="bgAcc1" presStyleIdx="3" presStyleCnt="4" custScaleX="126302" custScaleY="140718" custLinFactNeighborX="-26529" custLinFactNeighborY="-21298"/>
      <dgm:spPr/>
      <dgm:t>
        <a:bodyPr/>
        <a:lstStyle/>
        <a:p>
          <a:endParaRPr lang="zh-CN" altLang="en-US"/>
        </a:p>
      </dgm:t>
    </dgm:pt>
    <dgm:pt modelId="{D5D4DA3F-6AE1-5F40-8B79-32A6AD9B0BF4}" type="pres">
      <dgm:prSet presAssocID="{CC161ADE-FA40-B442-BE26-77161E95A21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9C4C5E-88AB-8044-BE21-88717574D7CA}" type="pres">
      <dgm:prSet presAssocID="{CC161ADE-FA40-B442-BE26-77161E95A21F}" presName="childPlaceholder" presStyleCnt="0"/>
      <dgm:spPr/>
    </dgm:pt>
    <dgm:pt modelId="{F15D33D5-44D6-9F46-8F81-EA9BB3B3FB0B}" type="pres">
      <dgm:prSet presAssocID="{CC161ADE-FA40-B442-BE26-77161E95A21F}" presName="circle" presStyleCnt="0"/>
      <dgm:spPr/>
    </dgm:pt>
    <dgm:pt modelId="{960317A4-7419-8A41-939A-22280E7D9461}" type="pres">
      <dgm:prSet presAssocID="{CC161ADE-FA40-B442-BE26-77161E95A21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50FC8E-D96C-384C-BC03-E9C95C01B0FF}" type="pres">
      <dgm:prSet presAssocID="{CC161ADE-FA40-B442-BE26-77161E95A21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462EC8-60A7-AC41-82CA-3484816C4F8F}" type="pres">
      <dgm:prSet presAssocID="{CC161ADE-FA40-B442-BE26-77161E95A21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C26844-70F2-5441-8A4E-6FCA9F97CFB4}" type="pres">
      <dgm:prSet presAssocID="{CC161ADE-FA40-B442-BE26-77161E95A21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7F9A06-B7D3-954F-8714-EDD96CDBB2E0}" type="pres">
      <dgm:prSet presAssocID="{CC161ADE-FA40-B442-BE26-77161E95A21F}" presName="quadrantPlaceholder" presStyleCnt="0"/>
      <dgm:spPr/>
    </dgm:pt>
    <dgm:pt modelId="{C560622E-D279-5E4E-8185-A14CA9A07D30}" type="pres">
      <dgm:prSet presAssocID="{CC161ADE-FA40-B442-BE26-77161E95A21F}" presName="center1" presStyleLbl="fgShp" presStyleIdx="0" presStyleCnt="2"/>
      <dgm:spPr/>
    </dgm:pt>
    <dgm:pt modelId="{7CA9A99C-C5F7-3D47-BE8F-C6DCDFA3CFAB}" type="pres">
      <dgm:prSet presAssocID="{CC161ADE-FA40-B442-BE26-77161E95A21F}" presName="center2" presStyleLbl="fgShp" presStyleIdx="1" presStyleCnt="2"/>
      <dgm:spPr/>
    </dgm:pt>
  </dgm:ptLst>
  <dgm:cxnLst>
    <dgm:cxn modelId="{3A2C20AE-DE14-ED4A-A86F-C43E40D4CAA1}" type="presOf" srcId="{38D02501-8D28-1C4C-9F80-FFC81A1FF0C7}" destId="{17C26844-70F2-5441-8A4E-6FCA9F97CFB4}" srcOrd="0" destOrd="0" presId="urn:microsoft.com/office/officeart/2005/8/layout/cycle4"/>
    <dgm:cxn modelId="{A678B111-AB7E-C440-97FF-148CE493C85B}" srcId="{CC161ADE-FA40-B442-BE26-77161E95A21F}" destId="{6CC7DB55-1936-0D45-9682-C57A975948DE}" srcOrd="2" destOrd="0" parTransId="{D3450320-BEAA-F14F-87AB-C472ACE060C4}" sibTransId="{2E97B358-90EC-9A43-AD6D-EDF3F2F9F759}"/>
    <dgm:cxn modelId="{C9BD193C-050F-7349-A2DC-F4D13EC97D1D}" type="presOf" srcId="{93793526-CBB9-1B46-91EC-26A7C786856A}" destId="{00B0AEC9-CF91-DD4B-AC97-274B43856973}" srcOrd="0" destOrd="1" presId="urn:microsoft.com/office/officeart/2005/8/layout/cycle4"/>
    <dgm:cxn modelId="{9BC0C8F1-BB91-034F-B59B-21116C4D6734}" type="presOf" srcId="{DC7723E4-6155-6B41-83F1-7D592D0D5514}" destId="{79FB4C25-7D4C-EB4A-B0ED-21E5839750E6}" srcOrd="0" destOrd="0" presId="urn:microsoft.com/office/officeart/2005/8/layout/cycle4"/>
    <dgm:cxn modelId="{3147D367-3D52-8C47-A61E-04AE4D9B3E4A}" type="presOf" srcId="{93793526-CBB9-1B46-91EC-26A7C786856A}" destId="{F47949B4-D5AF-F443-8833-201D34A7B309}" srcOrd="1" destOrd="1" presId="urn:microsoft.com/office/officeart/2005/8/layout/cycle4"/>
    <dgm:cxn modelId="{145F40E1-3C95-0F41-B01B-FFCDB0BEAE25}" srcId="{9CC03A85-34CB-ED42-B20B-B62A176C670A}" destId="{CF3908B5-7649-A948-B27A-4B148473F5CE}" srcOrd="0" destOrd="0" parTransId="{BB6F747A-B787-6B4E-9899-433C27CE4C22}" sibTransId="{9B65B7B4-19EA-F644-8ABC-0CCE5B56AC83}"/>
    <dgm:cxn modelId="{F2556421-9FEC-3947-96EF-217F6782E9AB}" type="presOf" srcId="{8F813107-49F4-9347-8CFF-280C7026987D}" destId="{9E7EFFC5-73E8-F442-80B6-EFB5F23E1EE1}" srcOrd="0" destOrd="0" presId="urn:microsoft.com/office/officeart/2005/8/layout/cycle4"/>
    <dgm:cxn modelId="{A007A258-C4C2-C545-BCF4-AF77A2F061F2}" srcId="{9CC03A85-34CB-ED42-B20B-B62A176C670A}" destId="{354BB5D5-2ED5-AB4E-9DC4-FB39A7BF6D35}" srcOrd="2" destOrd="0" parTransId="{D100D735-5405-1749-836B-FD84A3E7524B}" sibTransId="{F4349180-1336-D142-AB72-3B4158DC19C2}"/>
    <dgm:cxn modelId="{F9725ABB-A9A2-974E-9A28-BC299474EF67}" type="presOf" srcId="{354BB5D5-2ED5-AB4E-9DC4-FB39A7BF6D35}" destId="{A810A641-B165-6B42-BF0D-3E20E52F3ABB}" srcOrd="1" destOrd="2" presId="urn:microsoft.com/office/officeart/2005/8/layout/cycle4"/>
    <dgm:cxn modelId="{AFC5073C-E73B-A942-A17B-A0BF959A04F5}" type="presOf" srcId="{9CC03A85-34CB-ED42-B20B-B62A176C670A}" destId="{F150FC8E-D96C-384C-BC03-E9C95C01B0FF}" srcOrd="0" destOrd="0" presId="urn:microsoft.com/office/officeart/2005/8/layout/cycle4"/>
    <dgm:cxn modelId="{74904A32-6E7D-044D-9311-98BBE8EC7292}" type="presOf" srcId="{CF3908B5-7649-A948-B27A-4B148473F5CE}" destId="{C44673D2-6FA6-C849-B6F4-F20EEFC3E871}" srcOrd="0" destOrd="0" presId="urn:microsoft.com/office/officeart/2005/8/layout/cycle4"/>
    <dgm:cxn modelId="{C1E0425E-4C4B-1343-9152-2505AA0825D0}" type="presOf" srcId="{2116605A-7C89-2843-91C6-9650C1BBF859}" destId="{C44673D2-6FA6-C849-B6F4-F20EEFC3E871}" srcOrd="0" destOrd="1" presId="urn:microsoft.com/office/officeart/2005/8/layout/cycle4"/>
    <dgm:cxn modelId="{67486509-79BB-4240-B5C6-E46B00F4C14B}" type="presOf" srcId="{8F813107-49F4-9347-8CFF-280C7026987D}" destId="{D5D4DA3F-6AE1-5F40-8B79-32A6AD9B0BF4}" srcOrd="1" destOrd="0" presId="urn:microsoft.com/office/officeart/2005/8/layout/cycle4"/>
    <dgm:cxn modelId="{18190BE0-C065-ED45-9331-A8EF8020395B}" type="presOf" srcId="{2116605A-7C89-2843-91C6-9650C1BBF859}" destId="{A810A641-B165-6B42-BF0D-3E20E52F3ABB}" srcOrd="1" destOrd="1" presId="urn:microsoft.com/office/officeart/2005/8/layout/cycle4"/>
    <dgm:cxn modelId="{D53F310B-4D9D-FA48-B83B-FE992370E327}" srcId="{CC161ADE-FA40-B442-BE26-77161E95A21F}" destId="{9CC03A85-34CB-ED42-B20B-B62A176C670A}" srcOrd="1" destOrd="0" parTransId="{4C56B64A-715E-A042-845B-C268C9DD7E9F}" sibTransId="{D2C2E158-057F-BD40-9554-6D486B5CB12C}"/>
    <dgm:cxn modelId="{2301DCBA-1F0B-1C48-8E4D-EBABC71655F8}" type="presOf" srcId="{057B5798-6472-FD45-93AE-1CB5F3E33F7D}" destId="{960317A4-7419-8A41-939A-22280E7D9461}" srcOrd="0" destOrd="0" presId="urn:microsoft.com/office/officeart/2005/8/layout/cycle4"/>
    <dgm:cxn modelId="{E0E032C7-BE8E-AF4F-AAFD-6409F6CF3933}" type="presOf" srcId="{CC161ADE-FA40-B442-BE26-77161E95A21F}" destId="{CF744757-6118-9441-BB41-94578A8F7911}" srcOrd="0" destOrd="0" presId="urn:microsoft.com/office/officeart/2005/8/layout/cycle4"/>
    <dgm:cxn modelId="{7C27597A-AC22-F646-B7EA-4DAEA905D88D}" srcId="{CC161ADE-FA40-B442-BE26-77161E95A21F}" destId="{38D02501-8D28-1C4C-9F80-FFC81A1FF0C7}" srcOrd="3" destOrd="0" parTransId="{22D6402A-8FD4-3044-9A32-CC60CDF4154E}" sibTransId="{40BC8B14-C434-0946-977B-A7F1B793FB66}"/>
    <dgm:cxn modelId="{4A68F20B-D5E5-274F-B87B-2E23F17D4994}" type="presOf" srcId="{15E03642-571A-D149-B807-F1DB20C38C07}" destId="{00B0AEC9-CF91-DD4B-AC97-274B43856973}" srcOrd="0" destOrd="0" presId="urn:microsoft.com/office/officeart/2005/8/layout/cycle4"/>
    <dgm:cxn modelId="{832836E1-AE04-BA45-89EF-E7BA830B8650}" type="presOf" srcId="{EB9F8A05-9550-CA4F-9164-8BCCFF6C39A1}" destId="{79FB4C25-7D4C-EB4A-B0ED-21E5839750E6}" srcOrd="0" destOrd="1" presId="urn:microsoft.com/office/officeart/2005/8/layout/cycle4"/>
    <dgm:cxn modelId="{D4763751-EF6A-2B47-9D8F-1C9F37055FA6}" type="presOf" srcId="{DC7723E4-6155-6B41-83F1-7D592D0D5514}" destId="{35AB94AE-E324-1047-82A5-64DB1483B25F}" srcOrd="1" destOrd="0" presId="urn:microsoft.com/office/officeart/2005/8/layout/cycle4"/>
    <dgm:cxn modelId="{D34B9E1D-3D49-8E47-B24B-79402C01FDCC}" type="presOf" srcId="{6CC7DB55-1936-0D45-9682-C57A975948DE}" destId="{44462EC8-60A7-AC41-82CA-3484816C4F8F}" srcOrd="0" destOrd="0" presId="urn:microsoft.com/office/officeart/2005/8/layout/cycle4"/>
    <dgm:cxn modelId="{D1AB9331-59DE-6440-BCFE-ABE117A6F668}" srcId="{6CC7DB55-1936-0D45-9682-C57A975948DE}" destId="{15E03642-571A-D149-B807-F1DB20C38C07}" srcOrd="0" destOrd="0" parTransId="{A54927D9-C277-DD40-B454-C6B5BC566BEF}" sibTransId="{87896869-092B-814B-A0A2-80B38E2F0B55}"/>
    <dgm:cxn modelId="{571FC3E7-2A80-8749-A858-BBC9BF96A718}" srcId="{38D02501-8D28-1C4C-9F80-FFC81A1FF0C7}" destId="{8F813107-49F4-9347-8CFF-280C7026987D}" srcOrd="0" destOrd="0" parTransId="{BABDC5A6-AB64-B641-84F0-4BEFF0C1EEF3}" sibTransId="{EFECC9E9-BF92-0049-94C6-C1C1BFDF8527}"/>
    <dgm:cxn modelId="{3CF7D3B2-865E-DB42-809B-EAEEB3FF8EEA}" type="presOf" srcId="{EA26E2D7-1093-1F47-864D-2A945931AB5B}" destId="{D5D4DA3F-6AE1-5F40-8B79-32A6AD9B0BF4}" srcOrd="1" destOrd="1" presId="urn:microsoft.com/office/officeart/2005/8/layout/cycle4"/>
    <dgm:cxn modelId="{1CCC83D0-92D5-0E43-BEAC-2866354E953D}" type="presOf" srcId="{EA26E2D7-1093-1F47-864D-2A945931AB5B}" destId="{9E7EFFC5-73E8-F442-80B6-EFB5F23E1EE1}" srcOrd="0" destOrd="1" presId="urn:microsoft.com/office/officeart/2005/8/layout/cycle4"/>
    <dgm:cxn modelId="{843FEA6F-3BF0-AE4E-B4A4-80EF3A0C5675}" srcId="{057B5798-6472-FD45-93AE-1CB5F3E33F7D}" destId="{DC7723E4-6155-6B41-83F1-7D592D0D5514}" srcOrd="0" destOrd="0" parTransId="{DD17192D-0F04-6942-B44C-2BA75C77054C}" sibTransId="{F5CE2D13-51CB-F045-AE38-257941FB75F5}"/>
    <dgm:cxn modelId="{D21ABBCD-CB79-B34D-8C8D-8A1A66932A9C}" type="presOf" srcId="{EB9F8A05-9550-CA4F-9164-8BCCFF6C39A1}" destId="{35AB94AE-E324-1047-82A5-64DB1483B25F}" srcOrd="1" destOrd="1" presId="urn:microsoft.com/office/officeart/2005/8/layout/cycle4"/>
    <dgm:cxn modelId="{36BC21C5-6F0A-7E40-B120-16FF0625EEA2}" type="presOf" srcId="{15E03642-571A-D149-B807-F1DB20C38C07}" destId="{F47949B4-D5AF-F443-8833-201D34A7B309}" srcOrd="1" destOrd="0" presId="urn:microsoft.com/office/officeart/2005/8/layout/cycle4"/>
    <dgm:cxn modelId="{524D79A5-07B7-294E-9725-1075EBD3E087}" srcId="{9CC03A85-34CB-ED42-B20B-B62A176C670A}" destId="{2116605A-7C89-2843-91C6-9650C1BBF859}" srcOrd="1" destOrd="0" parTransId="{C96D4747-2829-5A40-9A7A-018AB0FD2975}" sibTransId="{9300106B-DF4B-6E47-84D6-2D8B49719E12}"/>
    <dgm:cxn modelId="{1FC7AA52-F211-984D-910A-9E3DC2377F0A}" type="presOf" srcId="{CF3908B5-7649-A948-B27A-4B148473F5CE}" destId="{A810A641-B165-6B42-BF0D-3E20E52F3ABB}" srcOrd="1" destOrd="0" presId="urn:microsoft.com/office/officeart/2005/8/layout/cycle4"/>
    <dgm:cxn modelId="{F0C9043F-B595-1C44-A9C3-AC3B1C3ABB5B}" srcId="{38D02501-8D28-1C4C-9F80-FFC81A1FF0C7}" destId="{EA26E2D7-1093-1F47-864D-2A945931AB5B}" srcOrd="1" destOrd="0" parTransId="{F5AB3D8C-66FD-7A48-A2CF-C3C961B09935}" sibTransId="{247C0796-56D0-E54D-93E4-DEC4CA62E52E}"/>
    <dgm:cxn modelId="{D06F685A-7EB1-F94C-B66C-B12F53054AA3}" type="presOf" srcId="{354BB5D5-2ED5-AB4E-9DC4-FB39A7BF6D35}" destId="{C44673D2-6FA6-C849-B6F4-F20EEFC3E871}" srcOrd="0" destOrd="2" presId="urn:microsoft.com/office/officeart/2005/8/layout/cycle4"/>
    <dgm:cxn modelId="{640C881A-316A-7A42-96D5-0CA3FAFB9AA6}" srcId="{057B5798-6472-FD45-93AE-1CB5F3E33F7D}" destId="{EB9F8A05-9550-CA4F-9164-8BCCFF6C39A1}" srcOrd="1" destOrd="0" parTransId="{1E92C4B3-DB2F-3F44-BDF1-9F299931D6B3}" sibTransId="{1CB82F39-C1E8-DD4D-A88A-ADDC2EAA56A0}"/>
    <dgm:cxn modelId="{87EBED9C-C1B7-4646-9A01-B8EC661960E4}" srcId="{6CC7DB55-1936-0D45-9682-C57A975948DE}" destId="{93793526-CBB9-1B46-91EC-26A7C786856A}" srcOrd="1" destOrd="0" parTransId="{5A50D802-4A80-D140-830D-637DDC84914A}" sibTransId="{033D1C4F-DE9D-9E49-B668-870D1F604B55}"/>
    <dgm:cxn modelId="{C0255316-A00C-8048-96E4-E39D8AEB3372}" srcId="{CC161ADE-FA40-B442-BE26-77161E95A21F}" destId="{057B5798-6472-FD45-93AE-1CB5F3E33F7D}" srcOrd="0" destOrd="0" parTransId="{EBF936D3-2E16-7A44-A7DD-0C004268F7FF}" sibTransId="{309EA603-D66E-4B46-AC59-5D35C17C8165}"/>
    <dgm:cxn modelId="{B78A3752-F96A-4E4D-9F60-E24D00F1F5D2}" type="presParOf" srcId="{CF744757-6118-9441-BB41-94578A8F7911}" destId="{E2CA5528-BFF9-A842-A68E-D978593F1129}" srcOrd="0" destOrd="0" presId="urn:microsoft.com/office/officeart/2005/8/layout/cycle4"/>
    <dgm:cxn modelId="{9FEF7C62-6C9C-7440-BC2A-9DF483CCF4A9}" type="presParOf" srcId="{E2CA5528-BFF9-A842-A68E-D978593F1129}" destId="{C8923E3A-0D05-B94E-A5DF-46FC099B44E3}" srcOrd="0" destOrd="0" presId="urn:microsoft.com/office/officeart/2005/8/layout/cycle4"/>
    <dgm:cxn modelId="{76F28C91-4175-9E49-BCF9-AABF8FD245C4}" type="presParOf" srcId="{C8923E3A-0D05-B94E-A5DF-46FC099B44E3}" destId="{79FB4C25-7D4C-EB4A-B0ED-21E5839750E6}" srcOrd="0" destOrd="0" presId="urn:microsoft.com/office/officeart/2005/8/layout/cycle4"/>
    <dgm:cxn modelId="{E18E6707-0660-F847-A341-D614FA797F01}" type="presParOf" srcId="{C8923E3A-0D05-B94E-A5DF-46FC099B44E3}" destId="{35AB94AE-E324-1047-82A5-64DB1483B25F}" srcOrd="1" destOrd="0" presId="urn:microsoft.com/office/officeart/2005/8/layout/cycle4"/>
    <dgm:cxn modelId="{E88B07F9-9EB0-EA4A-950F-59CAECC879AD}" type="presParOf" srcId="{E2CA5528-BFF9-A842-A68E-D978593F1129}" destId="{EBE009EF-5E4A-3E47-B8E7-5BDEE5D95711}" srcOrd="1" destOrd="0" presId="urn:microsoft.com/office/officeart/2005/8/layout/cycle4"/>
    <dgm:cxn modelId="{A3DDCDB1-F980-194B-8EAF-C4FD8B478BED}" type="presParOf" srcId="{EBE009EF-5E4A-3E47-B8E7-5BDEE5D95711}" destId="{C44673D2-6FA6-C849-B6F4-F20EEFC3E871}" srcOrd="0" destOrd="0" presId="urn:microsoft.com/office/officeart/2005/8/layout/cycle4"/>
    <dgm:cxn modelId="{E68B6723-D56A-0045-AED5-75DB06FB4FCA}" type="presParOf" srcId="{EBE009EF-5E4A-3E47-B8E7-5BDEE5D95711}" destId="{A810A641-B165-6B42-BF0D-3E20E52F3ABB}" srcOrd="1" destOrd="0" presId="urn:microsoft.com/office/officeart/2005/8/layout/cycle4"/>
    <dgm:cxn modelId="{3BE1B0CB-7FAC-8F4A-9446-22520C48B67B}" type="presParOf" srcId="{E2CA5528-BFF9-A842-A68E-D978593F1129}" destId="{D99A495D-6DDC-434A-8AB0-37F18713AD30}" srcOrd="2" destOrd="0" presId="urn:microsoft.com/office/officeart/2005/8/layout/cycle4"/>
    <dgm:cxn modelId="{FBE3BC67-B0F4-6943-AD00-D008A1EE8896}" type="presParOf" srcId="{D99A495D-6DDC-434A-8AB0-37F18713AD30}" destId="{00B0AEC9-CF91-DD4B-AC97-274B43856973}" srcOrd="0" destOrd="0" presId="urn:microsoft.com/office/officeart/2005/8/layout/cycle4"/>
    <dgm:cxn modelId="{81A1DDA6-8136-6749-BE85-B17ED262AC2D}" type="presParOf" srcId="{D99A495D-6DDC-434A-8AB0-37F18713AD30}" destId="{F47949B4-D5AF-F443-8833-201D34A7B309}" srcOrd="1" destOrd="0" presId="urn:microsoft.com/office/officeart/2005/8/layout/cycle4"/>
    <dgm:cxn modelId="{57D077B9-F6AA-EB41-83A0-C263015E51CB}" type="presParOf" srcId="{E2CA5528-BFF9-A842-A68E-D978593F1129}" destId="{F44C0337-CC19-2648-B225-CEECF027452A}" srcOrd="3" destOrd="0" presId="urn:microsoft.com/office/officeart/2005/8/layout/cycle4"/>
    <dgm:cxn modelId="{9CB41E23-6FE1-0F46-A78E-A84458564410}" type="presParOf" srcId="{F44C0337-CC19-2648-B225-CEECF027452A}" destId="{9E7EFFC5-73E8-F442-80B6-EFB5F23E1EE1}" srcOrd="0" destOrd="0" presId="urn:microsoft.com/office/officeart/2005/8/layout/cycle4"/>
    <dgm:cxn modelId="{0FFD8B80-357B-B743-9AD3-0BFE17CD4BCF}" type="presParOf" srcId="{F44C0337-CC19-2648-B225-CEECF027452A}" destId="{D5D4DA3F-6AE1-5F40-8B79-32A6AD9B0BF4}" srcOrd="1" destOrd="0" presId="urn:microsoft.com/office/officeart/2005/8/layout/cycle4"/>
    <dgm:cxn modelId="{FCEDB3BE-10F2-224A-987C-39A04CD7EFC4}" type="presParOf" srcId="{E2CA5528-BFF9-A842-A68E-D978593F1129}" destId="{929C4C5E-88AB-8044-BE21-88717574D7CA}" srcOrd="4" destOrd="0" presId="urn:microsoft.com/office/officeart/2005/8/layout/cycle4"/>
    <dgm:cxn modelId="{8A3F1BAF-3C86-1244-A6CD-061FF37ED851}" type="presParOf" srcId="{CF744757-6118-9441-BB41-94578A8F7911}" destId="{F15D33D5-44D6-9F46-8F81-EA9BB3B3FB0B}" srcOrd="1" destOrd="0" presId="urn:microsoft.com/office/officeart/2005/8/layout/cycle4"/>
    <dgm:cxn modelId="{1B10A74E-F6FE-804F-9E3A-7A4EBCAF7542}" type="presParOf" srcId="{F15D33D5-44D6-9F46-8F81-EA9BB3B3FB0B}" destId="{960317A4-7419-8A41-939A-22280E7D9461}" srcOrd="0" destOrd="0" presId="urn:microsoft.com/office/officeart/2005/8/layout/cycle4"/>
    <dgm:cxn modelId="{5B7D0A5F-B179-E74B-84EE-6B3D854091D0}" type="presParOf" srcId="{F15D33D5-44D6-9F46-8F81-EA9BB3B3FB0B}" destId="{F150FC8E-D96C-384C-BC03-E9C95C01B0FF}" srcOrd="1" destOrd="0" presId="urn:microsoft.com/office/officeart/2005/8/layout/cycle4"/>
    <dgm:cxn modelId="{11186821-6276-CD45-AC64-D3150B407C1A}" type="presParOf" srcId="{F15D33D5-44D6-9F46-8F81-EA9BB3B3FB0B}" destId="{44462EC8-60A7-AC41-82CA-3484816C4F8F}" srcOrd="2" destOrd="0" presId="urn:microsoft.com/office/officeart/2005/8/layout/cycle4"/>
    <dgm:cxn modelId="{3E1AE75E-4AC8-FA44-9D70-83B0450E2D32}" type="presParOf" srcId="{F15D33D5-44D6-9F46-8F81-EA9BB3B3FB0B}" destId="{17C26844-70F2-5441-8A4E-6FCA9F97CFB4}" srcOrd="3" destOrd="0" presId="urn:microsoft.com/office/officeart/2005/8/layout/cycle4"/>
    <dgm:cxn modelId="{E40A4F2C-4DE1-D946-9FD8-81AB1E60EA1B}" type="presParOf" srcId="{F15D33D5-44D6-9F46-8F81-EA9BB3B3FB0B}" destId="{D17F9A06-B7D3-954F-8714-EDD96CDBB2E0}" srcOrd="4" destOrd="0" presId="urn:microsoft.com/office/officeart/2005/8/layout/cycle4"/>
    <dgm:cxn modelId="{B0AF9444-DE36-7843-81E3-DE24E2398A22}" type="presParOf" srcId="{CF744757-6118-9441-BB41-94578A8F7911}" destId="{C560622E-D279-5E4E-8185-A14CA9A07D30}" srcOrd="2" destOrd="0" presId="urn:microsoft.com/office/officeart/2005/8/layout/cycle4"/>
    <dgm:cxn modelId="{E057B78D-949D-064D-8118-42B2F0C6FE00}" type="presParOf" srcId="{CF744757-6118-9441-BB41-94578A8F7911}" destId="{7CA9A99C-C5F7-3D47-BE8F-C6DCDFA3CFA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593AF-F41C-6E4C-B1D3-17B8624AFB26}">
      <dsp:nvSpPr>
        <dsp:cNvPr id="0" name=""/>
        <dsp:cNvSpPr/>
      </dsp:nvSpPr>
      <dsp:spPr>
        <a:xfrm>
          <a:off x="627310" y="0"/>
          <a:ext cx="7109519" cy="1102721"/>
        </a:xfrm>
        <a:prstGeom prst="rightArrow">
          <a:avLst/>
        </a:prstGeom>
        <a:solidFill>
          <a:schemeClr val="accent5">
            <a:lumMod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6B049E-1765-6B4B-93EF-3CCAD98B5591}">
      <dsp:nvSpPr>
        <dsp:cNvPr id="0" name=""/>
        <dsp:cNvSpPr/>
      </dsp:nvSpPr>
      <dsp:spPr>
        <a:xfrm>
          <a:off x="562" y="154078"/>
          <a:ext cx="2662493" cy="794563"/>
        </a:xfrm>
        <a:prstGeom prst="roundRect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海量数据迁</a:t>
          </a:r>
          <a:r>
            <a:rPr lang="zh-CN" altLang="en-US" sz="1000" kern="120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移能力</a:t>
          </a:r>
          <a:endParaRPr lang="zh-CN" altLang="en-US" sz="1000" kern="1200" dirty="0">
            <a:solidFill>
              <a:schemeClr val="bg1"/>
            </a:solidFill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b="0" kern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总迁移数据</a:t>
          </a:r>
          <a:r>
            <a:rPr lang="en-US" altLang="zh-CN" sz="800" b="0" kern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PB</a:t>
          </a:r>
          <a:r>
            <a:rPr lang="zh-CN" altLang="en-US" sz="800" b="0" kern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级别</a:t>
          </a:r>
          <a:endParaRPr lang="zh-CN" altLang="en-US" sz="800" kern="1200" dirty="0">
            <a:solidFill>
              <a:schemeClr val="bg1"/>
            </a:solidFill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数据库实例数千级别</a:t>
          </a:r>
          <a:endParaRPr lang="zh-CN" altLang="en-US" sz="800" kern="1200" dirty="0">
            <a:solidFill>
              <a:schemeClr val="bg1"/>
            </a:solidFill>
            <a:latin typeface="微软雅黑"/>
            <a:ea typeface="微软雅黑"/>
            <a:cs typeface="微软雅黑"/>
          </a:endParaRPr>
        </a:p>
      </dsp:txBody>
      <dsp:txXfrm>
        <a:off x="39349" y="192865"/>
        <a:ext cx="2584919" cy="716989"/>
      </dsp:txXfrm>
    </dsp:sp>
    <dsp:sp modelId="{BBC9A823-EDDE-5B4B-A05F-DBB473068BC8}">
      <dsp:nvSpPr>
        <dsp:cNvPr id="0" name=""/>
        <dsp:cNvSpPr/>
      </dsp:nvSpPr>
      <dsp:spPr>
        <a:xfrm>
          <a:off x="3070236" y="153736"/>
          <a:ext cx="2443080" cy="795247"/>
        </a:xfrm>
        <a:prstGeom prst="roundRect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/>
              <a:ea typeface="微软雅黑"/>
              <a:cs typeface="微软雅黑"/>
            </a:rPr>
            <a:t>技术成熟度提升</a:t>
          </a:r>
          <a:endParaRPr lang="zh-CN" altLang="en-US" sz="10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业内首例覆盖超过千实例的产品线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引擎稳定性提升，对外广泛推广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3109057" y="192557"/>
        <a:ext cx="2365438" cy="717605"/>
      </dsp:txXfrm>
    </dsp:sp>
    <dsp:sp modelId="{4B73FCDD-6AB7-354D-8977-89FB5B58F2BB}">
      <dsp:nvSpPr>
        <dsp:cNvPr id="0" name=""/>
        <dsp:cNvSpPr/>
      </dsp:nvSpPr>
      <dsp:spPr>
        <a:xfrm>
          <a:off x="5920496" y="153736"/>
          <a:ext cx="2443080" cy="795247"/>
        </a:xfrm>
        <a:prstGeom prst="roundRect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/>
              <a:ea typeface="微软雅黑"/>
              <a:cs typeface="微软雅黑"/>
            </a:rPr>
            <a:t>上线过程透明</a:t>
          </a:r>
          <a:endParaRPr lang="zh-CN" altLang="en-US" sz="10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引擎升级过程实现零事故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具备开着飞机换引擎的能力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5959317" y="192557"/>
        <a:ext cx="2365438" cy="717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900B5-FACC-D345-BD63-6E0539983EB9}">
      <dsp:nvSpPr>
        <dsp:cNvPr id="0" name=""/>
        <dsp:cNvSpPr/>
      </dsp:nvSpPr>
      <dsp:spPr>
        <a:xfrm>
          <a:off x="11299" y="0"/>
          <a:ext cx="1361780" cy="267115"/>
        </a:xfrm>
        <a:prstGeom prst="homePlate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Dump1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11299" y="0"/>
        <a:ext cx="1295001" cy="267115"/>
      </dsp:txXfrm>
    </dsp:sp>
    <dsp:sp modelId="{1D938C54-BDE9-2A4F-AEDE-5B4481279A67}">
      <dsp:nvSpPr>
        <dsp:cNvPr id="0" name=""/>
        <dsp:cNvSpPr/>
      </dsp:nvSpPr>
      <dsp:spPr>
        <a:xfrm>
          <a:off x="1090981" y="0"/>
          <a:ext cx="1361780" cy="267115"/>
        </a:xfrm>
        <a:prstGeom prst="chevron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队列</a:t>
          </a: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1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（表名）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1224539" y="0"/>
        <a:ext cx="1094665" cy="267115"/>
      </dsp:txXfrm>
    </dsp:sp>
    <dsp:sp modelId="{F1A206F1-5713-BE46-8878-21ED3C01FA0F}">
      <dsp:nvSpPr>
        <dsp:cNvPr id="0" name=""/>
        <dsp:cNvSpPr/>
      </dsp:nvSpPr>
      <dsp:spPr>
        <a:xfrm>
          <a:off x="2180406" y="0"/>
          <a:ext cx="1361780" cy="267115"/>
        </a:xfrm>
        <a:prstGeom prst="chevron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Import1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2313964" y="0"/>
        <a:ext cx="1094665" cy="2671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900B5-FACC-D345-BD63-6E0539983EB9}">
      <dsp:nvSpPr>
        <dsp:cNvPr id="0" name=""/>
        <dsp:cNvSpPr/>
      </dsp:nvSpPr>
      <dsp:spPr>
        <a:xfrm>
          <a:off x="1552" y="0"/>
          <a:ext cx="1357231" cy="267103"/>
        </a:xfrm>
        <a:prstGeom prst="homePlate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Dump2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1552" y="0"/>
        <a:ext cx="1290455" cy="267103"/>
      </dsp:txXfrm>
    </dsp:sp>
    <dsp:sp modelId="{1D938C54-BDE9-2A4F-AEDE-5B4481279A67}">
      <dsp:nvSpPr>
        <dsp:cNvPr id="0" name=""/>
        <dsp:cNvSpPr/>
      </dsp:nvSpPr>
      <dsp:spPr>
        <a:xfrm>
          <a:off x="1087336" y="0"/>
          <a:ext cx="1357231" cy="267103"/>
        </a:xfrm>
        <a:prstGeom prst="chevron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队列</a:t>
          </a: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2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（表名）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1220888" y="0"/>
        <a:ext cx="1090128" cy="267103"/>
      </dsp:txXfrm>
    </dsp:sp>
    <dsp:sp modelId="{F1A206F1-5713-BE46-8878-21ED3C01FA0F}">
      <dsp:nvSpPr>
        <dsp:cNvPr id="0" name=""/>
        <dsp:cNvSpPr/>
      </dsp:nvSpPr>
      <dsp:spPr>
        <a:xfrm>
          <a:off x="2173121" y="0"/>
          <a:ext cx="1357231" cy="267103"/>
        </a:xfrm>
        <a:prstGeom prst="chevron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Import2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2306673" y="0"/>
        <a:ext cx="1090128" cy="2671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900B5-FACC-D345-BD63-6E0539983EB9}">
      <dsp:nvSpPr>
        <dsp:cNvPr id="0" name=""/>
        <dsp:cNvSpPr/>
      </dsp:nvSpPr>
      <dsp:spPr>
        <a:xfrm>
          <a:off x="1550" y="0"/>
          <a:ext cx="1356014" cy="267103"/>
        </a:xfrm>
        <a:prstGeom prst="homePlate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Dump3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1550" y="0"/>
        <a:ext cx="1289238" cy="267103"/>
      </dsp:txXfrm>
    </dsp:sp>
    <dsp:sp modelId="{1D938C54-BDE9-2A4F-AEDE-5B4481279A67}">
      <dsp:nvSpPr>
        <dsp:cNvPr id="0" name=""/>
        <dsp:cNvSpPr/>
      </dsp:nvSpPr>
      <dsp:spPr>
        <a:xfrm>
          <a:off x="1086362" y="0"/>
          <a:ext cx="1356014" cy="267103"/>
        </a:xfrm>
        <a:prstGeom prst="chevron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队列</a:t>
          </a: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3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（表名）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1219914" y="0"/>
        <a:ext cx="1088911" cy="267103"/>
      </dsp:txXfrm>
    </dsp:sp>
    <dsp:sp modelId="{F1A206F1-5713-BE46-8878-21ED3C01FA0F}">
      <dsp:nvSpPr>
        <dsp:cNvPr id="0" name=""/>
        <dsp:cNvSpPr/>
      </dsp:nvSpPr>
      <dsp:spPr>
        <a:xfrm>
          <a:off x="2171174" y="0"/>
          <a:ext cx="1356014" cy="267103"/>
        </a:xfrm>
        <a:prstGeom prst="chevron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Import3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2304726" y="0"/>
        <a:ext cx="1088911" cy="2671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0AEC9-CF91-DD4B-AC97-274B43856973}">
      <dsp:nvSpPr>
        <dsp:cNvPr id="0" name=""/>
        <dsp:cNvSpPr/>
      </dsp:nvSpPr>
      <dsp:spPr>
        <a:xfrm>
          <a:off x="2744591" y="1182159"/>
          <a:ext cx="1333173" cy="961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3165669" y="1443709"/>
        <a:ext cx="890971" cy="679024"/>
      </dsp:txXfrm>
    </dsp:sp>
    <dsp:sp modelId="{9E7EFFC5-73E8-F442-80B6-EFB5F23E1EE1}">
      <dsp:nvSpPr>
        <dsp:cNvPr id="0" name=""/>
        <dsp:cNvSpPr/>
      </dsp:nvSpPr>
      <dsp:spPr>
        <a:xfrm>
          <a:off x="436781" y="1180470"/>
          <a:ext cx="1333173" cy="962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457917" y="1442147"/>
        <a:ext cx="890949" cy="679351"/>
      </dsp:txXfrm>
    </dsp:sp>
    <dsp:sp modelId="{C44673D2-6FA6-C849-B6F4-F20EEFC3E871}">
      <dsp:nvSpPr>
        <dsp:cNvPr id="0" name=""/>
        <dsp:cNvSpPr/>
      </dsp:nvSpPr>
      <dsp:spPr>
        <a:xfrm>
          <a:off x="2744591" y="-26074"/>
          <a:ext cx="1333173" cy="961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kern="12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3165669" y="-4949"/>
        <a:ext cx="890971" cy="679024"/>
      </dsp:txXfrm>
    </dsp:sp>
    <dsp:sp modelId="{79FB4C25-7D4C-EB4A-B0ED-21E5839750E6}">
      <dsp:nvSpPr>
        <dsp:cNvPr id="0" name=""/>
        <dsp:cNvSpPr/>
      </dsp:nvSpPr>
      <dsp:spPr>
        <a:xfrm>
          <a:off x="401051" y="-10959"/>
          <a:ext cx="1376345" cy="995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422909" y="10899"/>
        <a:ext cx="919726" cy="702558"/>
      </dsp:txXfrm>
    </dsp:sp>
    <dsp:sp modelId="{960317A4-7419-8A41-939A-22280E7D9461}">
      <dsp:nvSpPr>
        <dsp:cNvPr id="0" name=""/>
        <dsp:cNvSpPr/>
      </dsp:nvSpPr>
      <dsp:spPr>
        <a:xfrm>
          <a:off x="1287132" y="125902"/>
          <a:ext cx="925204" cy="925204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000" kern="1200" dirty="0">
            <a:latin typeface="微软雅黑"/>
            <a:ea typeface="微软雅黑"/>
            <a:cs typeface="微软雅黑"/>
          </a:endParaRPr>
        </a:p>
      </dsp:txBody>
      <dsp:txXfrm>
        <a:off x="1558118" y="396888"/>
        <a:ext cx="654218" cy="654218"/>
      </dsp:txXfrm>
    </dsp:sp>
    <dsp:sp modelId="{F150FC8E-D96C-384C-BC03-E9C95C01B0FF}">
      <dsp:nvSpPr>
        <dsp:cNvPr id="0" name=""/>
        <dsp:cNvSpPr/>
      </dsp:nvSpPr>
      <dsp:spPr>
        <a:xfrm rot="5400000">
          <a:off x="2255070" y="125902"/>
          <a:ext cx="925204" cy="925204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/>
              <a:ea typeface="微软雅黑"/>
              <a:cs typeface="微软雅黑"/>
            </a:rPr>
            <a:t>集群健康度检查</a:t>
          </a:r>
          <a:endParaRPr lang="zh-CN" altLang="en-US" sz="1000" kern="1200" dirty="0">
            <a:latin typeface="微软雅黑"/>
            <a:ea typeface="微软雅黑"/>
            <a:cs typeface="微软雅黑"/>
          </a:endParaRPr>
        </a:p>
      </dsp:txBody>
      <dsp:txXfrm rot="-5400000">
        <a:off x="2255070" y="396888"/>
        <a:ext cx="654218" cy="654218"/>
      </dsp:txXfrm>
    </dsp:sp>
    <dsp:sp modelId="{44462EC8-60A7-AC41-82CA-3484816C4F8F}">
      <dsp:nvSpPr>
        <dsp:cNvPr id="0" name=""/>
        <dsp:cNvSpPr/>
      </dsp:nvSpPr>
      <dsp:spPr>
        <a:xfrm rot="10800000">
          <a:off x="2255070" y="1093840"/>
          <a:ext cx="925204" cy="925204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000" kern="1200" dirty="0">
            <a:latin typeface="微软雅黑"/>
            <a:ea typeface="微软雅黑"/>
            <a:cs typeface="微软雅黑"/>
          </a:endParaRPr>
        </a:p>
      </dsp:txBody>
      <dsp:txXfrm rot="10800000">
        <a:off x="2255070" y="1093840"/>
        <a:ext cx="654218" cy="654218"/>
      </dsp:txXfrm>
    </dsp:sp>
    <dsp:sp modelId="{17C26844-70F2-5441-8A4E-6FCA9F97CFB4}">
      <dsp:nvSpPr>
        <dsp:cNvPr id="0" name=""/>
        <dsp:cNvSpPr/>
      </dsp:nvSpPr>
      <dsp:spPr>
        <a:xfrm rot="16200000">
          <a:off x="1287132" y="1093840"/>
          <a:ext cx="925204" cy="925204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/>
              <a:ea typeface="微软雅黑"/>
              <a:cs typeface="微软雅黑"/>
            </a:rPr>
            <a:t>上线预热</a:t>
          </a:r>
          <a:endParaRPr lang="zh-CN" altLang="en-US" sz="1000" kern="1200" dirty="0">
            <a:latin typeface="微软雅黑"/>
            <a:ea typeface="微软雅黑"/>
            <a:cs typeface="微软雅黑"/>
          </a:endParaRPr>
        </a:p>
      </dsp:txBody>
      <dsp:txXfrm rot="5400000">
        <a:off x="1558118" y="1093840"/>
        <a:ext cx="654218" cy="654218"/>
      </dsp:txXfrm>
    </dsp:sp>
    <dsp:sp modelId="{C560622E-D279-5E4E-8185-A14CA9A07D30}">
      <dsp:nvSpPr>
        <dsp:cNvPr id="0" name=""/>
        <dsp:cNvSpPr/>
      </dsp:nvSpPr>
      <dsp:spPr>
        <a:xfrm>
          <a:off x="2073982" y="880167"/>
          <a:ext cx="319441" cy="277774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CA9A99C-C5F7-3D47-BE8F-C6DCDFA3CFAB}">
      <dsp:nvSpPr>
        <dsp:cNvPr id="0" name=""/>
        <dsp:cNvSpPr/>
      </dsp:nvSpPr>
      <dsp:spPr>
        <a:xfrm rot="10800000">
          <a:off x="2073982" y="987004"/>
          <a:ext cx="319441" cy="277774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D17C5-7B3C-D448-872D-0D33EFBCF3D8}" type="datetimeFigureOut">
              <a:rPr kumimoji="1" lang="zh-CN" altLang="en-US" smtClean="0"/>
              <a:t>19/4/29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D7B7D-ADC6-5142-8B19-B354120EC6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53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增加异步线程在后台进行压缩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写入时可以快速返回，无需等待同步压缩操作。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异步压缩：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异步线程根据预先设定的阈值，异步压缩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写入时判断剩余</a:t>
            </a:r>
            <a:r>
              <a:rPr lang="en-US" altLang="zh-CN" sz="1200" dirty="0" err="1" smtClean="0">
                <a:latin typeface="黑体"/>
                <a:ea typeface="黑体"/>
                <a:cs typeface="黑体"/>
              </a:rPr>
              <a:t>mlog</a:t>
            </a:r>
            <a:r>
              <a:rPr lang="zh-CN" altLang="en-US" sz="1200" dirty="0" smtClean="0">
                <a:latin typeface="黑体"/>
                <a:ea typeface="黑体"/>
                <a:cs typeface="黑体"/>
              </a:rPr>
              <a:t>空间是否足够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足够则返回写入成功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不够，则交给异步线程处理</a:t>
            </a:r>
            <a:endParaRPr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049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会议笔记(19/4/28 23:24) -----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压缩失败？页分裂为什么会慢？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官方版本为了避免每次插入都进行一次压缩，插入时，直接向压缩页中写入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的数据）。同时插入非压缩页（非压缩插入流程）。只有压缩页上的空闲空间不够写入一条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时，才对非压缩页进行压缩生成新的压缩页。虽然这样能够减少压缩次数，但是相比于非压缩还是引入了比较重的压缩处理。同时官方版本的实现还存在着压缩失败的问题：由于不能压缩而引起的页面分裂。这个代价很高。一方面本次压缩操作无效。另一方面，分裂必须对</a:t>
            </a:r>
            <a:r>
              <a:rPr kumimoji="1" lang="en-US" altLang="zh-CN" dirty="0" err="1" smtClean="0"/>
              <a:t>btree</a:t>
            </a:r>
            <a:r>
              <a:rPr kumimoji="1" lang="zh-CN" altLang="en-US" dirty="0" smtClean="0"/>
              <a:t>上锁，造成并发等待的问题。测试中发现压缩的</a:t>
            </a:r>
            <a:r>
              <a:rPr kumimoji="1" lang="en-US" altLang="zh-CN" dirty="0" smtClean="0"/>
              <a:t>insert </a:t>
            </a:r>
            <a:r>
              <a:rPr kumimoji="1" lang="en-US" altLang="zh-CN" dirty="0" err="1" smtClean="0"/>
              <a:t>qps</a:t>
            </a:r>
            <a:r>
              <a:rPr kumimoji="1" lang="zh-CN" altLang="en-US" dirty="0" smtClean="0"/>
              <a:t>只有非压缩的</a:t>
            </a:r>
            <a:r>
              <a:rPr kumimoji="1" lang="en-US" altLang="zh-CN" dirty="0" smtClean="0"/>
              <a:t>1/3</a:t>
            </a:r>
            <a:r>
              <a:rPr kumimoji="1" lang="zh-CN" altLang="en-US" dirty="0" smtClean="0"/>
              <a:t>。在线上使用时出现同步延迟的问题，所以必须提高压缩版本的写入性能。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99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会议笔记(19/4/28 23:24) -----</a:t>
            </a:r>
          </a:p>
          <a:p>
            <a:r>
              <a:rPr kumimoji="1" lang="zh-CN" altLang="en-US"/>
              <a:t>做了哪些优化？？？细节？？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17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存储引擎采用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分型树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存储结构，优化了写入行为（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同步改异步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），添加异步消息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缓存，写入性能比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引擎提升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25%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但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由于每次查询请求都需要对同条链路上的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异步消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息缓存消息进行下推，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从而导致查询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SQL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响应耗时增加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3.5%</a:t>
            </a:r>
            <a:endParaRPr kumimoji="1" lang="zh-CN" altLang="en-US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已上线从库一段时间之后，升级主库，发现在某些特殊场景下，唯一约束失效。</a:t>
            </a:r>
            <a:endParaRPr kumimoji="1" lang="en-US" altLang="zh-CN" sz="1400" dirty="0" smtClean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dirty="0" smtClean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锁超时导致的</a:t>
            </a:r>
            <a:r>
              <a:rPr kumimoji="1" lang="en-US" altLang="zh-CN" sz="1400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is_val_unique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函数返回结果错误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。</a:t>
            </a: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Is_val_unque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为</a:t>
            </a: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判断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UK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的函数，该函数在获取行锁超时候发生锁超时，这时没有返回失败，而是继续进行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FT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树查找，理论上在查找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FT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完成后会调用回调函数继续获取行锁，这样才能保证数据一致性。但是从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debug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信息看，却没有调用回调函数，导致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FT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查找数据不准确，从而</a:t>
            </a: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Is_val_unque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返回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true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，导致错误插入。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52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E26C3-BAF9-4E44-8EE3-54414278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2FFCB5E-7F05-F140-9D46-DE2FFA1E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E00FACC-DC5D-D941-B07B-D1713604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CA7269-4430-C44D-84E9-C8BDB63F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6104A28-1441-AE4C-9016-247481D96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2EADE89-2B53-D14B-A245-66F13308E3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D6FE84-8A3A-1D45-9087-ABAABC113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F702B5-97DF-1747-9261-267AFC8A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83B6B97-2D86-354E-8C87-5AC56DC87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0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7F370BF-C70D-1E48-B99B-D92715EC6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5" r:id="rId3"/>
    <p:sldLayoutId id="2147483658" r:id="rId4"/>
    <p:sldLayoutId id="214748365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20" Type="http://schemas.openxmlformats.org/officeDocument/2006/relationships/diagramColors" Target="../diagrams/colors4.xml"/><Relationship Id="rId21" Type="http://schemas.microsoft.com/office/2007/relationships/diagramDrawing" Target="../diagrams/drawing4.xml"/><Relationship Id="rId22" Type="http://schemas.openxmlformats.org/officeDocument/2006/relationships/diagramData" Target="../diagrams/data5.xml"/><Relationship Id="rId23" Type="http://schemas.openxmlformats.org/officeDocument/2006/relationships/diagramLayout" Target="../diagrams/layout5.xml"/><Relationship Id="rId24" Type="http://schemas.openxmlformats.org/officeDocument/2006/relationships/diagramQuickStyle" Target="../diagrams/quickStyle5.xml"/><Relationship Id="rId25" Type="http://schemas.openxmlformats.org/officeDocument/2006/relationships/diagramColors" Target="../diagrams/colors5.xml"/><Relationship Id="rId26" Type="http://schemas.microsoft.com/office/2007/relationships/diagramDrawing" Target="../diagrams/drawing5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7" Type="http://schemas.openxmlformats.org/officeDocument/2006/relationships/diagramData" Target="../diagrams/data4.xml"/><Relationship Id="rId18" Type="http://schemas.openxmlformats.org/officeDocument/2006/relationships/diagramLayout" Target="../diagrams/layout4.xml"/><Relationship Id="rId19" Type="http://schemas.openxmlformats.org/officeDocument/2006/relationships/diagramQuickStyle" Target="../diagrams/quickStyle4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2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727280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864852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原因：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ssd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上读取速度和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innodb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解压速度相当。节省的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io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被解压操作抵消了。</a:t>
            </a:r>
            <a:endParaRPr kumimoji="1"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解决方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案：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替换压缩算法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LZ4        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86834"/>
              </p:ext>
            </p:extLst>
          </p:nvPr>
        </p:nvGraphicFramePr>
        <p:xfrm>
          <a:off x="827584" y="2283718"/>
          <a:ext cx="7416824" cy="178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/>
                <a:gridCol w="1854206"/>
                <a:gridCol w="1854206"/>
                <a:gridCol w="1854206"/>
              </a:tblGrid>
              <a:tr h="3564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算法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压缩率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压缩速度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解压速度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zlib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0.211724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29.060595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236.911942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lzo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0.306656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387.374542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711.443909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snappy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0.314193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241.024979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859.810669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lz4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0.297518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385.175537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1618.197998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9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745" y="51470"/>
            <a:ext cx="5519543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915566"/>
            <a:ext cx="405752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LZ4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基于块压缩，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基于流式压缩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需要将流式记录压缩转化为块压缩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        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7654"/>
            <a:ext cx="3841497" cy="247650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491880" y="2643758"/>
            <a:ext cx="622999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29893"/>
            <a:ext cx="4445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-20538"/>
            <a:ext cx="5976664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优化成果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1131590"/>
            <a:ext cx="335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压测（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read/write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）</a:t>
            </a:r>
            <a:endParaRPr kumimoji="1" lang="en-US" altLang="zh-C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9662"/>
            <a:ext cx="374441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805144"/>
            <a:ext cx="3816424" cy="250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075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13692"/>
            <a:ext cx="583264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阶段二：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520" y="1362273"/>
            <a:ext cx="2952328" cy="257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特点：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Fractal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zh-CN" sz="1400" dirty="0" smtClean="0">
                <a:latin typeface="黑体"/>
                <a:ea typeface="黑体"/>
                <a:cs typeface="黑体"/>
              </a:rPr>
              <a:t>B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Message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Big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nodes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（</a:t>
            </a:r>
            <a:r>
              <a:rPr lang="en-US" altLang="zh-CN" sz="1400" dirty="0"/>
              <a:t>4MB vs. ~16KB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）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>
              <a:spcBef>
                <a:spcPts val="300"/>
              </a:spcBef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性能：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优化了写入行为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同步改异步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读性能下降，每次查询请求都需要对同条链路上的异步消息缓存消息进行下推。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831544"/>
            <a:ext cx="4384228" cy="37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4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 </a:t>
            </a:r>
            <a:r>
              <a:rPr kumimoji="1" lang="en-US" altLang="en-US" sz="3600" dirty="0" err="1" smtClean="0">
                <a:latin typeface="黑体"/>
                <a:ea typeface="黑体"/>
                <a:cs typeface="黑体"/>
              </a:rPr>
              <a:t>TokuDB引擎</a:t>
            </a:r>
            <a:r>
              <a:rPr kumimoji="1" lang="en-US" altLang="en-US" sz="3600" dirty="0" err="1">
                <a:latin typeface="黑体"/>
                <a:ea typeface="黑体"/>
                <a:cs typeface="黑体"/>
              </a:rPr>
              <a:t>比较</a:t>
            </a:r>
            <a:r>
              <a:rPr kumimoji="1" lang="zh-CN" altLang="en-US" sz="3600" dirty="0">
                <a:latin typeface="黑体"/>
                <a:ea typeface="黑体"/>
                <a:cs typeface="黑体"/>
              </a:rPr>
              <a:t>测试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57669"/>
              </p:ext>
            </p:extLst>
          </p:nvPr>
        </p:nvGraphicFramePr>
        <p:xfrm>
          <a:off x="529211" y="2183111"/>
          <a:ext cx="8219253" cy="240486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2509"/>
                <a:gridCol w="1296144"/>
                <a:gridCol w="864096"/>
                <a:gridCol w="1013967"/>
                <a:gridCol w="1174179"/>
                <a:gridCol w="1174179"/>
                <a:gridCol w="1174179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数据库版本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压缩比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TPS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读写请求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平均耗时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LZ4(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InnoDB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243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4474/s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41.3ms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485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8481/s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156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20813/s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43.6ms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QUICKLZ(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TokuDB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Percona5.6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65.5%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785/s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15141/s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239/s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22309/s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16.2ms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1248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22470/s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40.1ms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8225" y="1338902"/>
            <a:ext cx="7148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压缩测试：模拟线上环境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采用的是网盘</a:t>
            </a:r>
            <a:r>
              <a:rPr kumimoji="1" lang="en-US" altLang="zh-CN" sz="1600" dirty="0" smtClean="0">
                <a:latin typeface="黑体"/>
                <a:ea typeface="黑体"/>
                <a:cs typeface="黑体"/>
              </a:rPr>
              <a:t>PCS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表的数据</a:t>
            </a:r>
            <a:endParaRPr kumimoji="1" lang="en-US" altLang="zh-CN" sz="16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性能测试：</a:t>
            </a:r>
            <a:r>
              <a:rPr kumimoji="1" lang="en-US" altLang="zh-CN" sz="1600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压测，表个数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是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张，每张表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1000W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行记录，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OLTP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353406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20538"/>
            <a:ext cx="6264696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引擎优势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1505565"/>
            <a:ext cx="76328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34.5% 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在低并发（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&lt;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=20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）场景下性能有明显优势。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-20538"/>
            <a:ext cx="656307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遇到的问题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059582"/>
            <a:ext cx="561662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按困难程度排序</a:t>
            </a:r>
            <a:r>
              <a:rPr kumimoji="1" lang="zh-CN" altLang="en-US" dirty="0" smtClean="0">
                <a:latin typeface="黑体"/>
                <a:ea typeface="黑体"/>
                <a:cs typeface="黑体"/>
                <a:sym typeface="Wingdings"/>
              </a:rPr>
              <a:t>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修复多个复杂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bug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海量数据迁移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大量的性能测试，稳定性测试，线上验证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监控信息</a:t>
            </a:r>
            <a:r>
              <a:rPr kumimoji="1" lang="zh-CN" altLang="zh-CN" dirty="0">
                <a:latin typeface="黑体"/>
                <a:ea typeface="黑体"/>
                <a:cs typeface="黑体"/>
              </a:rPr>
              <a:t>、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支持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在线备份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xtrabackup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Facebook 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新压缩算法引入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en-US" altLang="zh-CN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0949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6491064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遇到的问题举例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915566"/>
            <a:ext cx="849694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问题描述：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唯一键约束失效，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同一个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key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插入多条数据。</a:t>
            </a:r>
            <a:endParaRPr kumimoji="1" lang="en-US" altLang="zh-CN" sz="1400" dirty="0" smtClean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endParaRPr kumimoji="1" lang="en-US" altLang="zh-CN" sz="1400" dirty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难点：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线下环境无法复现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  <a:sym typeface="Wingdings"/>
              </a:rPr>
              <a:t></a:t>
            </a:r>
            <a:endParaRPr kumimoji="1" lang="en-US" altLang="zh-CN" sz="1400" dirty="0" smtClean="0">
              <a:latin typeface="黑体"/>
              <a:ea typeface="黑体"/>
              <a:cs typeface="黑体"/>
              <a:sym typeface="Wingdings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  <a:sym typeface="Wingdings"/>
              </a:rPr>
              <a:t>锁的问题一般都很复杂</a:t>
            </a:r>
            <a:endParaRPr kumimoji="1" lang="en-US" altLang="zh-CN" sz="1400" dirty="0" smtClean="0">
              <a:latin typeface="黑体"/>
              <a:ea typeface="黑体"/>
              <a:cs typeface="黑体"/>
              <a:sym typeface="Wingdings"/>
            </a:endParaRPr>
          </a:p>
          <a:p>
            <a:pPr marL="742950" lvl="1" indent="-285750">
              <a:buFont typeface="Arial"/>
              <a:buChar char="•"/>
            </a:pP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原因：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Is_val_unque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为</a:t>
            </a: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判断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UK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的函数，该函数在获取行锁超时候发生锁超时，这时没有返回失败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，而是继续进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行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FT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树查找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，导致返回结果错误。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这部分的机制：在判断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UK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的时候，如果发生锁超时，则直接返回锁超时的错误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lvl="1"/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解决方案：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在</a:t>
            </a: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Is_val_unque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获取行锁超时候，直接返回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LOCK_NOTGRANTED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，这样的行为和</a:t>
            </a: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一致。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5065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51470"/>
            <a:ext cx="6851104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其它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bugs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0914" y="1320800"/>
            <a:ext cx="468589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黑体"/>
                <a:ea typeface="黑体"/>
                <a:cs typeface="黑体"/>
              </a:rPr>
              <a:t>1.tokudb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引擎统计信息失效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2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.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关闭</a:t>
            </a:r>
            <a:r>
              <a:rPr kumimoji="1" lang="en-US" altLang="zh-TW" dirty="0" err="1">
                <a:latin typeface="黑体"/>
                <a:ea typeface="黑体"/>
                <a:cs typeface="黑体"/>
              </a:rPr>
              <a:t>binlog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导致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实例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crash</a:t>
            </a: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3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.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执行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部分操作慢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4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.TokuDB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中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ALTER TABLE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可能产生的线程阻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塞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5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.jemalloc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库版本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bug 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zh-CN" altLang="zh-TW" dirty="0" smtClean="0">
                <a:latin typeface="黑体"/>
                <a:ea typeface="黑体"/>
                <a:cs typeface="黑体"/>
              </a:rPr>
              <a:t>6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.etc.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51416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数据迁移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71929" y="843558"/>
            <a:ext cx="8916133" cy="3829523"/>
            <a:chOff x="71929" y="1332944"/>
            <a:chExt cx="8916133" cy="3340137"/>
          </a:xfrm>
        </p:grpSpPr>
        <p:cxnSp>
          <p:nvCxnSpPr>
            <p:cNvPr id="5" name="直线连接符 4"/>
            <p:cNvCxnSpPr/>
            <p:nvPr/>
          </p:nvCxnSpPr>
          <p:spPr bwMode="auto">
            <a:xfrm>
              <a:off x="8947201" y="1332945"/>
              <a:ext cx="0" cy="33351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直线连接符 5"/>
            <p:cNvCxnSpPr/>
            <p:nvPr/>
          </p:nvCxnSpPr>
          <p:spPr bwMode="auto">
            <a:xfrm>
              <a:off x="148801" y="1332944"/>
              <a:ext cx="880041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直线连接符 6"/>
            <p:cNvCxnSpPr/>
            <p:nvPr/>
          </p:nvCxnSpPr>
          <p:spPr bwMode="auto">
            <a:xfrm>
              <a:off x="148801" y="4668053"/>
              <a:ext cx="8783457" cy="50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线连接符 7"/>
            <p:cNvCxnSpPr/>
            <p:nvPr/>
          </p:nvCxnSpPr>
          <p:spPr bwMode="auto">
            <a:xfrm>
              <a:off x="148800" y="1332945"/>
              <a:ext cx="0" cy="33351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9" name="图表 8"/>
            <p:cNvGraphicFramePr/>
            <p:nvPr>
              <p:extLst>
                <p:ext uri="{D42A27DB-BD31-4B8C-83A1-F6EECF244321}">
                  <p14:modId xmlns:p14="http://schemas.microsoft.com/office/powerpoint/2010/main" val="219729271"/>
                </p:ext>
              </p:extLst>
            </p:nvPr>
          </p:nvGraphicFramePr>
          <p:xfrm>
            <a:off x="362470" y="3685822"/>
            <a:ext cx="8364140" cy="96180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10" name="直线连接符 9"/>
            <p:cNvCxnSpPr/>
            <p:nvPr/>
          </p:nvCxnSpPr>
          <p:spPr bwMode="auto">
            <a:xfrm>
              <a:off x="160642" y="3472736"/>
              <a:ext cx="8783457" cy="50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1" name="图表 10"/>
            <p:cNvGraphicFramePr/>
            <p:nvPr>
              <p:extLst>
                <p:ext uri="{D42A27DB-BD31-4B8C-83A1-F6EECF244321}">
                  <p14:modId xmlns:p14="http://schemas.microsoft.com/office/powerpoint/2010/main" val="3604303748"/>
                </p:ext>
              </p:extLst>
            </p:nvPr>
          </p:nvGraphicFramePr>
          <p:xfrm>
            <a:off x="967569" y="2067928"/>
            <a:ext cx="3543744" cy="2329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12" name="图表 11"/>
            <p:cNvGraphicFramePr/>
            <p:nvPr>
              <p:extLst>
                <p:ext uri="{D42A27DB-BD31-4B8C-83A1-F6EECF244321}">
                  <p14:modId xmlns:p14="http://schemas.microsoft.com/office/powerpoint/2010/main" val="640415171"/>
                </p:ext>
              </p:extLst>
            </p:nvPr>
          </p:nvGraphicFramePr>
          <p:xfrm>
            <a:off x="979409" y="2345314"/>
            <a:ext cx="3531905" cy="2329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977205" y="1735918"/>
              <a:ext cx="2364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数据迁移（一对一生产者消费者模型）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14" name="直线连接符 13"/>
            <p:cNvCxnSpPr/>
            <p:nvPr/>
          </p:nvCxnSpPr>
          <p:spPr bwMode="auto">
            <a:xfrm flipH="1">
              <a:off x="168535" y="2050164"/>
              <a:ext cx="43254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" name="直线连接符 14"/>
            <p:cNvCxnSpPr/>
            <p:nvPr/>
          </p:nvCxnSpPr>
          <p:spPr bwMode="auto">
            <a:xfrm flipH="1">
              <a:off x="168535" y="3104483"/>
              <a:ext cx="43254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直线连接符 15"/>
            <p:cNvCxnSpPr/>
            <p:nvPr/>
          </p:nvCxnSpPr>
          <p:spPr bwMode="auto">
            <a:xfrm flipH="1">
              <a:off x="958700" y="2059046"/>
              <a:ext cx="1773" cy="10343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" name="直线连接符 16"/>
            <p:cNvCxnSpPr/>
            <p:nvPr/>
          </p:nvCxnSpPr>
          <p:spPr bwMode="auto">
            <a:xfrm>
              <a:off x="4493977" y="2053194"/>
              <a:ext cx="0" cy="10402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18" name="文本框 17"/>
            <p:cNvSpPr txBox="1"/>
            <p:nvPr/>
          </p:nvSpPr>
          <p:spPr>
            <a:xfrm>
              <a:off x="2218374" y="2852273"/>
              <a:ext cx="7617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800" dirty="0" smtClean="0">
                  <a:latin typeface="微软雅黑"/>
                  <a:ea typeface="微软雅黑"/>
                  <a:cs typeface="微软雅黑"/>
                </a:rPr>
                <a:t>………………</a:t>
              </a:r>
              <a:r>
                <a:rPr kumimoji="1" lang="en-US" altLang="zh-CN" sz="800" dirty="0" smtClean="0">
                  <a:latin typeface="微软雅黑"/>
                  <a:ea typeface="微软雅黑"/>
                  <a:cs typeface="微软雅黑"/>
                </a:rPr>
                <a:t>...</a:t>
              </a:r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  <p:graphicFrame>
          <p:nvGraphicFramePr>
            <p:cNvPr id="19" name="图表 18"/>
            <p:cNvGraphicFramePr/>
            <p:nvPr>
              <p:extLst>
                <p:ext uri="{D42A27DB-BD31-4B8C-83A1-F6EECF244321}">
                  <p14:modId xmlns:p14="http://schemas.microsoft.com/office/powerpoint/2010/main" val="4214980346"/>
                </p:ext>
              </p:extLst>
            </p:nvPr>
          </p:nvGraphicFramePr>
          <p:xfrm>
            <a:off x="982574" y="2624099"/>
            <a:ext cx="3528740" cy="2329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21" name="文本框 20"/>
            <p:cNvSpPr txBox="1"/>
            <p:nvPr/>
          </p:nvSpPr>
          <p:spPr>
            <a:xfrm>
              <a:off x="216001" y="1361509"/>
              <a:ext cx="1524585" cy="1959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l"/>
              </a:pPr>
              <a:r>
                <a:rPr kumimoji="1" lang="zh-CN" altLang="en-US" sz="1000" dirty="0" smtClean="0">
                  <a:latin typeface="微软雅黑"/>
                  <a:ea typeface="微软雅黑"/>
                  <a:cs typeface="微软雅黑"/>
                </a:rPr>
                <a:t>数据迁移速度</a:t>
              </a:r>
            </a:p>
            <a:p>
              <a:pPr marL="171450" indent="-171450">
                <a:buFont typeface="Wingdings" charset="2"/>
                <a:buChar char="l"/>
              </a:pPr>
              <a:endParaRPr kumimoji="1" lang="zh-CN" altLang="en-US" sz="1000" dirty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buFont typeface="Wingdings" charset="2"/>
                <a:buChar char="l"/>
              </a:pPr>
              <a:endParaRPr kumimoji="1" lang="zh-CN" altLang="en-US" sz="1000" dirty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 smtClean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 smtClean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 smtClean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 smtClean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 smtClean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 smtClean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6313" y="205016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worker1</a:t>
              </a:r>
              <a:endParaRPr kumimoji="1" lang="zh-CN" altLang="en-US" sz="10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8902" y="2327550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worker2</a:t>
              </a:r>
              <a:endParaRPr kumimoji="1" lang="zh-CN" altLang="en-US" sz="10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30395" y="2606053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worker3</a:t>
              </a:r>
              <a:endParaRPr kumimoji="1" lang="zh-CN" altLang="en-US" sz="10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929" y="2867145"/>
              <a:ext cx="7617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worker12</a:t>
              </a:r>
              <a:endParaRPr kumimoji="1" lang="zh-CN" altLang="en-US" sz="10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26" name="直线连接符 25"/>
            <p:cNvCxnSpPr/>
            <p:nvPr/>
          </p:nvCxnSpPr>
          <p:spPr bwMode="auto">
            <a:xfrm flipH="1">
              <a:off x="168534" y="2042001"/>
              <a:ext cx="1" cy="10624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直线连接符 26"/>
            <p:cNvCxnSpPr/>
            <p:nvPr/>
          </p:nvCxnSpPr>
          <p:spPr bwMode="auto">
            <a:xfrm>
              <a:off x="4520655" y="1332944"/>
              <a:ext cx="0" cy="21448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文本框 27"/>
            <p:cNvSpPr txBox="1"/>
            <p:nvPr/>
          </p:nvSpPr>
          <p:spPr>
            <a:xfrm>
              <a:off x="4598973" y="1355678"/>
              <a:ext cx="17950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l"/>
              </a:pPr>
              <a:r>
                <a:rPr kumimoji="1" lang="zh-CN" altLang="en-US" sz="1000" dirty="0" smtClean="0">
                  <a:latin typeface="微软雅黑"/>
                  <a:ea typeface="微软雅黑"/>
                  <a:cs typeface="微软雅黑"/>
                </a:rPr>
                <a:t>服务稳定性</a:t>
              </a:r>
            </a:p>
          </p:txBody>
        </p:sp>
        <p:graphicFrame>
          <p:nvGraphicFramePr>
            <p:cNvPr id="29" name="图表 28"/>
            <p:cNvGraphicFramePr/>
            <p:nvPr>
              <p:extLst>
                <p:ext uri="{D42A27DB-BD31-4B8C-83A1-F6EECF244321}">
                  <p14:modId xmlns:p14="http://schemas.microsoft.com/office/powerpoint/2010/main" val="2393451435"/>
                </p:ext>
              </p:extLst>
            </p:nvPr>
          </p:nvGraphicFramePr>
          <p:xfrm>
            <a:off x="4520655" y="1575252"/>
            <a:ext cx="4467407" cy="18708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sp>
          <p:nvSpPr>
            <p:cNvPr id="30" name="圆角矩形 29"/>
            <p:cNvSpPr/>
            <p:nvPr/>
          </p:nvSpPr>
          <p:spPr bwMode="auto">
            <a:xfrm>
              <a:off x="4598972" y="2180926"/>
              <a:ext cx="1089347" cy="230919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减少业务断链</a:t>
              </a: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5617299" y="3230463"/>
              <a:ext cx="1089347" cy="230919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8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稳定请求耗时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7842911" y="2180458"/>
              <a:ext cx="1089347" cy="230919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避免请求异常</a:t>
              </a: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6800929" y="3230463"/>
              <a:ext cx="1089347" cy="230919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8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降低业务损失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21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8062664" cy="110251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数据库压缩技术在百度网盘</a:t>
            </a:r>
            <a:r>
              <a:rPr lang="zh-CN" altLang="en-US" dirty="0">
                <a:latin typeface="黑体"/>
                <a:ea typeface="黑体"/>
                <a:cs typeface="黑体"/>
              </a:rPr>
              <a:t>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黑体"/>
                <a:ea typeface="黑体"/>
                <a:cs typeface="黑体"/>
              </a:rPr>
              <a:t>百度</a:t>
            </a:r>
            <a:r>
              <a:rPr lang="en-US" altLang="zh-CN" sz="2800" dirty="0" smtClean="0">
                <a:latin typeface="黑体"/>
                <a:ea typeface="黑体"/>
                <a:cs typeface="黑体"/>
              </a:rPr>
              <a:t>DBA</a:t>
            </a:r>
            <a:r>
              <a:rPr lang="zh-CN" altLang="en-US" sz="2800" dirty="0" smtClean="0">
                <a:latin typeface="黑体"/>
                <a:ea typeface="黑体"/>
                <a:cs typeface="黑体"/>
              </a:rPr>
              <a:t>：陈辉 高佳</a:t>
            </a:r>
            <a:endParaRPr lang="zh-CN" altLang="en-US" sz="28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6398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压缩算法比较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15870"/>
              </p:ext>
            </p:extLst>
          </p:nvPr>
        </p:nvGraphicFramePr>
        <p:xfrm>
          <a:off x="192850" y="1059582"/>
          <a:ext cx="4595173" cy="3068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730"/>
                <a:gridCol w="1069838"/>
                <a:gridCol w="1139009"/>
                <a:gridCol w="1048596"/>
              </a:tblGrid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压缩名称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压缩比例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解压速度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ZSTD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1.3.4-1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2.877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470MB/S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1380MB/S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600185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Z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LIB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1.2.11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2.743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110MB/S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521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QUICKLZ 1.5.0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2.238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550MB/S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710MB/S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418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LZ4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1.8.1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2.101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750MB/S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3700MB/S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SNAPPU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1.1.4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2.091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530MB/S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1800MB/S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LZF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3.6-1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2.077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860MB/S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04048" y="1044409"/>
            <a:ext cx="4032448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压缩算法压缩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比例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最高，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LZ4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压缩算法压缩比例较低。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err="1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原生支持的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QUICKLZ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在各方面比较均衡，作为初期的方案。</a:t>
            </a:r>
            <a:endParaRPr kumimoji="1" lang="en-US" altLang="zh-CN" sz="1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后续引入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压缩算法，压缩比和性能都有提升。</a:t>
            </a:r>
            <a:endParaRPr kumimoji="1" lang="en-US" altLang="zh-CN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zh-CN" alt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高压缩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比例的压缩算法会带来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CPU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资源的过多消耗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（增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加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8.5%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），但线上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CPU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空闲资源充足（</a:t>
            </a:r>
            <a:r>
              <a:rPr kumimoji="1" lang="zh-CN" altLang="zh-CN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9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4%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），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整体上对资源利用率也有所提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升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564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项目收益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4057" y="985837"/>
            <a:ext cx="1626777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0016" y="1131590"/>
            <a:ext cx="77403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收益：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存储容量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网盘数据库数据量减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少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级别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成本节省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数据库压缩技术每年为网盘节省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近千台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服务器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网盘数据库单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存储成本减少</a:t>
            </a:r>
            <a:r>
              <a:rPr kumimoji="1" lang="en-US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70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其他收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益：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已上线公有云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BOS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百度输入法，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智能相册业务等</a:t>
            </a:r>
            <a:endParaRPr kumimoji="1" lang="zh-CN" altLang="en-US" sz="10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6623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20538"/>
            <a:ext cx="627504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下一步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2680"/>
              </p:ext>
            </p:extLst>
          </p:nvPr>
        </p:nvGraphicFramePr>
        <p:xfrm>
          <a:off x="4572000" y="3003798"/>
          <a:ext cx="3906341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968"/>
                <a:gridCol w="918102"/>
                <a:gridCol w="926726"/>
                <a:gridCol w="1503545"/>
              </a:tblGrid>
              <a:tr h="19835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介质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（非易失性内存）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8352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198352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易失性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198352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6023" y="824245"/>
            <a:ext cx="4067945" cy="33316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endParaRPr kumimoji="1" lang="en-US" altLang="zh-CN" sz="11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57169" indent="-257169" defTabSz="685784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x-none" altLang="zh-CN" sz="15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MyRocks</a:t>
            </a:r>
            <a:r>
              <a:rPr kumimoji="1" lang="zh-CN" altLang="x-none" sz="15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1" lang="zh-CN" altLang="en-US" sz="15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优势：</a:t>
            </a:r>
            <a:endParaRPr kumimoji="1" lang="zh-CN" altLang="en-US" sz="15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-US" altLang="zh-CN" sz="11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MyRocks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不断成熟，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Online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DDL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XA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1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binlog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/redo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1" lang="zh-CN" altLang="en-US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LSM-Tree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大大优于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B+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树，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FTL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树。</a:t>
            </a:r>
            <a:endParaRPr kumimoji="1" lang="en-US" altLang="zh-CN" sz="11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-US" altLang="zh-CN" sz="11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RocksDB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的压缩率和</a:t>
            </a:r>
            <a:r>
              <a:rPr kumimoji="1" lang="en-US" altLang="zh-CN" sz="11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TokuDB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接近。</a:t>
            </a: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社区非常活跃，各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厂商纷纷采用。</a:t>
            </a:r>
            <a:endParaRPr kumimoji="1" lang="zh-CN" altLang="en-US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学术界不断有各种论文和研究成果推出：读写性能，和空间放大都有提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升</a:t>
            </a:r>
            <a:endParaRPr kumimoji="1" lang="en-US" altLang="zh-CN" sz="11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57169" indent="-257169" defTabSz="685784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zh-CN" altLang="en-US" sz="1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新硬件推动了数据库分层存储模式</a:t>
            </a:r>
            <a:endParaRPr kumimoji="1" lang="en-US" altLang="zh-CN" sz="15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经常被访问的数据存储在内存、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NVM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中，提供最高的性能。</a:t>
            </a: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历史数据存储在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SSD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HDD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磁盘上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甚至是云存储上。</a:t>
            </a: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自动分析数据的冷热特征，动态调度，弹性扩缩容量</a:t>
            </a:r>
            <a:r>
              <a:rPr kumimoji="1" lang="zh-CN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891" lvl="1" defTabSz="685784">
              <a:spcBef>
                <a:spcPct val="20000"/>
              </a:spcBef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4499992" y="123478"/>
            <a:ext cx="4536504" cy="2592288"/>
            <a:chOff x="4806026" y="1815666"/>
            <a:chExt cx="4158462" cy="2106234"/>
          </a:xfrm>
        </p:grpSpPr>
        <p:grpSp>
          <p:nvGrpSpPr>
            <p:cNvPr id="8" name="组 7"/>
            <p:cNvGrpSpPr/>
            <p:nvPr/>
          </p:nvGrpSpPr>
          <p:grpSpPr>
            <a:xfrm>
              <a:off x="4806026" y="1815666"/>
              <a:ext cx="4158462" cy="2106234"/>
              <a:chOff x="1145641" y="1268760"/>
              <a:chExt cx="7614656" cy="4824536"/>
            </a:xfrm>
          </p:grpSpPr>
          <p:grpSp>
            <p:nvGrpSpPr>
              <p:cNvPr id="11" name="组 10"/>
              <p:cNvGrpSpPr/>
              <p:nvPr/>
            </p:nvGrpSpPr>
            <p:grpSpPr>
              <a:xfrm>
                <a:off x="4223793" y="1268760"/>
                <a:ext cx="4536504" cy="4824534"/>
                <a:chOff x="4223793" y="1268760"/>
                <a:chExt cx="4536504" cy="4824534"/>
              </a:xfrm>
            </p:grpSpPr>
            <p:sp>
              <p:nvSpPr>
                <p:cNvPr id="18" name="任意形状 17"/>
                <p:cNvSpPr/>
                <p:nvPr/>
              </p:nvSpPr>
              <p:spPr>
                <a:xfrm>
                  <a:off x="5924982" y="1268760"/>
                  <a:ext cx="1134126" cy="1206133"/>
                </a:xfrm>
                <a:custGeom>
                  <a:avLst/>
                  <a:gdLst>
                    <a:gd name="connsiteX0" fmla="*/ 0 w 1134126"/>
                    <a:gd name="connsiteY0" fmla="*/ 1206133 h 1206133"/>
                    <a:gd name="connsiteX1" fmla="*/ 567063 w 1134126"/>
                    <a:gd name="connsiteY1" fmla="*/ 0 h 1206133"/>
                    <a:gd name="connsiteX2" fmla="*/ 567063 w 1134126"/>
                    <a:gd name="connsiteY2" fmla="*/ 0 h 1206133"/>
                    <a:gd name="connsiteX3" fmla="*/ 1134126 w 1134126"/>
                    <a:gd name="connsiteY3" fmla="*/ 1206133 h 1206133"/>
                    <a:gd name="connsiteX4" fmla="*/ 0 w 1134126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126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567063" y="0"/>
                      </a:lnTo>
                      <a:lnTo>
                        <a:pt x="1134126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7780" tIns="17780" rIns="17780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Data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DRAM</a:t>
                  </a:r>
                  <a:endParaRPr lang="zh-CN" altLang="en-US"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任意形状 18"/>
                <p:cNvSpPr/>
                <p:nvPr/>
              </p:nvSpPr>
              <p:spPr>
                <a:xfrm>
                  <a:off x="5357919" y="2474893"/>
                  <a:ext cx="2268252" cy="1206133"/>
                </a:xfrm>
                <a:custGeom>
                  <a:avLst/>
                  <a:gdLst>
                    <a:gd name="connsiteX0" fmla="*/ 0 w 2268252"/>
                    <a:gd name="connsiteY0" fmla="*/ 1206133 h 1206133"/>
                    <a:gd name="connsiteX1" fmla="*/ 567063 w 2268252"/>
                    <a:gd name="connsiteY1" fmla="*/ 0 h 1206133"/>
                    <a:gd name="connsiteX2" fmla="*/ 1701189 w 2268252"/>
                    <a:gd name="connsiteY2" fmla="*/ 0 h 1206133"/>
                    <a:gd name="connsiteX3" fmla="*/ 2268252 w 2268252"/>
                    <a:gd name="connsiteY3" fmla="*/ 1206133 h 1206133"/>
                    <a:gd name="connsiteX4" fmla="*/ 0 w 2268252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8252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1701189" y="0"/>
                      </a:lnTo>
                      <a:lnTo>
                        <a:pt x="2268252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14724" tIns="17780" rIns="414725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NVM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任意形状 19"/>
                <p:cNvSpPr/>
                <p:nvPr/>
              </p:nvSpPr>
              <p:spPr>
                <a:xfrm>
                  <a:off x="4790856" y="3681027"/>
                  <a:ext cx="3402378" cy="1206133"/>
                </a:xfrm>
                <a:custGeom>
                  <a:avLst/>
                  <a:gdLst>
                    <a:gd name="connsiteX0" fmla="*/ 0 w 3402378"/>
                    <a:gd name="connsiteY0" fmla="*/ 1206133 h 1206133"/>
                    <a:gd name="connsiteX1" fmla="*/ 567063 w 3402378"/>
                    <a:gd name="connsiteY1" fmla="*/ 0 h 1206133"/>
                    <a:gd name="connsiteX2" fmla="*/ 2835315 w 3402378"/>
                    <a:gd name="connsiteY2" fmla="*/ 0 h 1206133"/>
                    <a:gd name="connsiteX3" fmla="*/ 3402378 w 3402378"/>
                    <a:gd name="connsiteY3" fmla="*/ 1206133 h 1206133"/>
                    <a:gd name="connsiteX4" fmla="*/ 0 w 3402378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378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2835315" y="0"/>
                      </a:lnTo>
                      <a:lnTo>
                        <a:pt x="3402378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13196" tIns="17780" rIns="613197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Not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So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SSD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任意形状 20"/>
                <p:cNvSpPr/>
                <p:nvPr/>
              </p:nvSpPr>
              <p:spPr>
                <a:xfrm>
                  <a:off x="4223793" y="4887161"/>
                  <a:ext cx="4536504" cy="1206133"/>
                </a:xfrm>
                <a:custGeom>
                  <a:avLst/>
                  <a:gdLst>
                    <a:gd name="connsiteX0" fmla="*/ 0 w 4536504"/>
                    <a:gd name="connsiteY0" fmla="*/ 1206133 h 1206133"/>
                    <a:gd name="connsiteX1" fmla="*/ 567063 w 4536504"/>
                    <a:gd name="connsiteY1" fmla="*/ 0 h 1206133"/>
                    <a:gd name="connsiteX2" fmla="*/ 3969441 w 4536504"/>
                    <a:gd name="connsiteY2" fmla="*/ 0 h 1206133"/>
                    <a:gd name="connsiteX3" fmla="*/ 4536504 w 4536504"/>
                    <a:gd name="connsiteY3" fmla="*/ 1206133 h 1206133"/>
                    <a:gd name="connsiteX4" fmla="*/ 0 w 4536504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36504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3969441" y="0"/>
                      </a:lnTo>
                      <a:lnTo>
                        <a:pt x="4536504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11668" tIns="17780" rIns="811669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Cold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HDD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&amp;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Cloud Storage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" name="组 11"/>
              <p:cNvGrpSpPr/>
              <p:nvPr/>
            </p:nvGrpSpPr>
            <p:grpSpPr>
              <a:xfrm>
                <a:off x="1145641" y="1297828"/>
                <a:ext cx="2934135" cy="4795468"/>
                <a:chOff x="2009735" y="1846919"/>
                <a:chExt cx="1403776" cy="4289316"/>
              </a:xfrm>
            </p:grpSpPr>
            <p:sp>
              <p:nvSpPr>
                <p:cNvPr id="13" name="任意形状 12"/>
                <p:cNvSpPr/>
                <p:nvPr/>
              </p:nvSpPr>
              <p:spPr>
                <a:xfrm>
                  <a:off x="2009735" y="1846919"/>
                  <a:ext cx="1403776" cy="772807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200" b="1" dirty="0"/>
                    <a:t>Index</a:t>
                  </a:r>
                  <a:r>
                    <a:rPr lang="zh-CN" altLang="en-US" sz="1200" b="1" dirty="0"/>
                    <a:t>/</a:t>
                  </a:r>
                  <a:r>
                    <a:rPr lang="en-US" altLang="zh-CN" sz="1200" b="1" dirty="0"/>
                    <a:t>Cache</a:t>
                  </a:r>
                  <a:endParaRPr lang="zh-CN" altLang="en-US" sz="1200" b="1" dirty="0"/>
                </a:p>
              </p:txBody>
            </p:sp>
            <p:sp>
              <p:nvSpPr>
                <p:cNvPr id="14" name="任意形状 13"/>
                <p:cNvSpPr/>
                <p:nvPr/>
              </p:nvSpPr>
              <p:spPr>
                <a:xfrm>
                  <a:off x="2595397" y="2649404"/>
                  <a:ext cx="172237" cy="356854"/>
                </a:xfrm>
                <a:custGeom>
                  <a:avLst/>
                  <a:gdLst>
                    <a:gd name="connsiteX0" fmla="*/ 0 w 292453"/>
                    <a:gd name="connsiteY0" fmla="*/ 70189 h 350944"/>
                    <a:gd name="connsiteX1" fmla="*/ 146227 w 292453"/>
                    <a:gd name="connsiteY1" fmla="*/ 70189 h 350944"/>
                    <a:gd name="connsiteX2" fmla="*/ 146227 w 292453"/>
                    <a:gd name="connsiteY2" fmla="*/ 0 h 350944"/>
                    <a:gd name="connsiteX3" fmla="*/ 292453 w 292453"/>
                    <a:gd name="connsiteY3" fmla="*/ 175472 h 350944"/>
                    <a:gd name="connsiteX4" fmla="*/ 146227 w 292453"/>
                    <a:gd name="connsiteY4" fmla="*/ 350944 h 350944"/>
                    <a:gd name="connsiteX5" fmla="*/ 146227 w 292453"/>
                    <a:gd name="connsiteY5" fmla="*/ 280755 h 350944"/>
                    <a:gd name="connsiteX6" fmla="*/ 0 w 292453"/>
                    <a:gd name="connsiteY6" fmla="*/ 280755 h 350944"/>
                    <a:gd name="connsiteX7" fmla="*/ 0 w 292453"/>
                    <a:gd name="connsiteY7" fmla="*/ 70189 h 350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2453" h="350944">
                      <a:moveTo>
                        <a:pt x="233962" y="1"/>
                      </a:moveTo>
                      <a:lnTo>
                        <a:pt x="233962" y="175473"/>
                      </a:lnTo>
                      <a:lnTo>
                        <a:pt x="292453" y="175473"/>
                      </a:lnTo>
                      <a:lnTo>
                        <a:pt x="146227" y="350943"/>
                      </a:lnTo>
                      <a:lnTo>
                        <a:pt x="0" y="175473"/>
                      </a:lnTo>
                      <a:lnTo>
                        <a:pt x="58491" y="175473"/>
                      </a:lnTo>
                      <a:lnTo>
                        <a:pt x="58491" y="1"/>
                      </a:lnTo>
                      <a:lnTo>
                        <a:pt x="233962" y="1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70190" tIns="0" rIns="70189" bIns="87737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1100"/>
                </a:p>
              </p:txBody>
            </p:sp>
            <p:sp>
              <p:nvSpPr>
                <p:cNvPr id="15" name="任意形状 14"/>
                <p:cNvSpPr/>
                <p:nvPr/>
              </p:nvSpPr>
              <p:spPr>
                <a:xfrm>
                  <a:off x="2009735" y="3016733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二级缓存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,uncompressed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6" name="任意形状 15"/>
                <p:cNvSpPr/>
                <p:nvPr/>
              </p:nvSpPr>
              <p:spPr>
                <a:xfrm>
                  <a:off x="2009735" y="4186547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本地磁盘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7" name="任意形状 16"/>
                <p:cNvSpPr/>
                <p:nvPr/>
              </p:nvSpPr>
              <p:spPr>
                <a:xfrm>
                  <a:off x="2009735" y="5356360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52382" tIns="152382" rIns="152382" bIns="152382" numCol="1" spcCol="1270" anchor="ctr" anchorCtr="0">
                  <a:noAutofit/>
                </a:bodyPr>
                <a:lstStyle/>
                <a:p>
                  <a:pPr algn="ctr" defTabSz="113347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冷存储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,compressed, column encoded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</p:grpSp>
        </p:grpSp>
        <p:sp>
          <p:nvSpPr>
            <p:cNvPr id="9" name="任意形状 8"/>
            <p:cNvSpPr/>
            <p:nvPr/>
          </p:nvSpPr>
          <p:spPr>
            <a:xfrm>
              <a:off x="5508104" y="2787774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  <p:sp>
          <p:nvSpPr>
            <p:cNvPr id="10" name="任意形状 9"/>
            <p:cNvSpPr/>
            <p:nvPr/>
          </p:nvSpPr>
          <p:spPr>
            <a:xfrm>
              <a:off x="5508104" y="3363838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82646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-20538"/>
            <a:ext cx="655549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smtClean="0"/>
              <a:t>未来规划</a:t>
            </a:r>
            <a:endParaRPr kumimoji="1" lang="zh-CN" altLang="en-US" sz="3600" dirty="0"/>
          </a:p>
        </p:txBody>
      </p:sp>
      <p:cxnSp>
        <p:nvCxnSpPr>
          <p:cNvPr id="3" name="直线连接符 2"/>
          <p:cNvCxnSpPr/>
          <p:nvPr/>
        </p:nvCxnSpPr>
        <p:spPr bwMode="auto">
          <a:xfrm>
            <a:off x="220392" y="4600988"/>
            <a:ext cx="596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组 3"/>
          <p:cNvGrpSpPr/>
          <p:nvPr/>
        </p:nvGrpSpPr>
        <p:grpSpPr>
          <a:xfrm>
            <a:off x="220392" y="908720"/>
            <a:ext cx="5969907" cy="3679254"/>
            <a:chOff x="220392" y="1354261"/>
            <a:chExt cx="5969907" cy="3246728"/>
          </a:xfrm>
        </p:grpSpPr>
        <p:cxnSp>
          <p:nvCxnSpPr>
            <p:cNvPr id="7" name="直线连接符 6"/>
            <p:cNvCxnSpPr/>
            <p:nvPr/>
          </p:nvCxnSpPr>
          <p:spPr bwMode="auto">
            <a:xfrm flipV="1">
              <a:off x="220392" y="1670949"/>
              <a:ext cx="5969907" cy="2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矩形 7"/>
            <p:cNvSpPr/>
            <p:nvPr/>
          </p:nvSpPr>
          <p:spPr>
            <a:xfrm>
              <a:off x="1504513" y="1354261"/>
              <a:ext cx="28803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    </a:t>
              </a:r>
              <a:r>
                <a:rPr kumimoji="1" lang="zh-CN" altLang="en-US" sz="1400" dirty="0" smtClean="0">
                  <a:latin typeface="黑体"/>
                  <a:ea typeface="黑体"/>
                  <a:cs typeface="黑体"/>
                </a:rPr>
                <a:t>不同存储引擎压缩算法适配场景</a:t>
              </a:r>
              <a:endParaRPr kumimoji="1" lang="zh-CN" altLang="en-US" sz="1400" dirty="0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9" name="对角圆角矩形 8"/>
            <p:cNvSpPr/>
            <p:nvPr/>
          </p:nvSpPr>
          <p:spPr bwMode="gray">
            <a:xfrm>
              <a:off x="2283547" y="2148550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数据压缩效果最佳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表字段以字符串为主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数据碎片化少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3867" y="1670950"/>
              <a:ext cx="11033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i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nnodb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LZ4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90276" y="1674609"/>
              <a:ext cx="1206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t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okudb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49636" y="1675669"/>
              <a:ext cx="1251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err="1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r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ocksdb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13" name="直线连接符 12"/>
            <p:cNvCxnSpPr/>
            <p:nvPr/>
          </p:nvCxnSpPr>
          <p:spPr bwMode="auto">
            <a:xfrm>
              <a:off x="220392" y="1939654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线连接符 13"/>
            <p:cNvCxnSpPr/>
            <p:nvPr/>
          </p:nvCxnSpPr>
          <p:spPr bwMode="auto">
            <a:xfrm>
              <a:off x="220392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对角圆角矩形 14"/>
            <p:cNvSpPr/>
            <p:nvPr/>
          </p:nvSpPr>
          <p:spPr bwMode="gray">
            <a:xfrm>
              <a:off x="284365" y="2152606"/>
              <a:ext cx="1846945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数据压缩效果一般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请求类型支持广泛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事务支持完善</a:t>
              </a:r>
              <a:endParaRPr lang="en-US" altLang="zh-CN" sz="12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6" name="对角圆角矩形 15"/>
            <p:cNvSpPr/>
            <p:nvPr/>
          </p:nvSpPr>
          <p:spPr bwMode="gray">
            <a:xfrm>
              <a:off x="284364" y="3382275"/>
              <a:ext cx="1906152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随机写性能较差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kern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实例崩溃恢复速度慢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回滚段存在空间浪费</a:t>
              </a:r>
              <a:endParaRPr lang="zh-CN" altLang="en-US" sz="1200" kern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" name="对角圆角矩形 16"/>
            <p:cNvSpPr/>
            <p:nvPr/>
          </p:nvSpPr>
          <p:spPr bwMode="gray">
            <a:xfrm>
              <a:off x="4234851" y="2148550"/>
              <a:ext cx="1919924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数据压缩效果较好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数据类型基于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KV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存储</a:t>
              </a:r>
              <a:endParaRPr lang="en-US" altLang="zh-CN" sz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" name="对角圆角矩形 17"/>
            <p:cNvSpPr/>
            <p:nvPr/>
          </p:nvSpPr>
          <p:spPr bwMode="gray">
            <a:xfrm>
              <a:off x="2283547" y="3386164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不支持外键约束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读请求耗时稍长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不适合范围查询</a:t>
              </a:r>
              <a:endParaRPr lang="en-US" altLang="zh-CN" sz="1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" name="对角圆角矩形 18"/>
            <p:cNvSpPr/>
            <p:nvPr/>
          </p:nvSpPr>
          <p:spPr bwMode="gray">
            <a:xfrm>
              <a:off x="4234851" y="3377282"/>
              <a:ext cx="1908083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事务支持不完善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排序操作性能差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不支持在线表变更</a:t>
              </a:r>
            </a:p>
          </p:txBody>
        </p:sp>
        <p:cxnSp>
          <p:nvCxnSpPr>
            <p:cNvPr id="20" name="直线连接符 19"/>
            <p:cNvCxnSpPr/>
            <p:nvPr/>
          </p:nvCxnSpPr>
          <p:spPr bwMode="auto">
            <a:xfrm>
              <a:off x="6190299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线连接符 20"/>
            <p:cNvCxnSpPr/>
            <p:nvPr/>
          </p:nvCxnSpPr>
          <p:spPr bwMode="auto">
            <a:xfrm>
              <a:off x="220392" y="4600988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矩形 21"/>
          <p:cNvSpPr/>
          <p:nvPr/>
        </p:nvSpPr>
        <p:spPr>
          <a:xfrm>
            <a:off x="6228184" y="1262246"/>
            <a:ext cx="28083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多种引擎并存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：对事务要求较高的业务：金融类、商业订单类。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： 已经成熟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MyRocks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: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正在成熟落地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MyRocks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是未来方向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高性能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冷热分离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硬件优化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9249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0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大纲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1166430"/>
            <a:ext cx="3467616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百度网盘简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介</a:t>
            </a:r>
            <a:endParaRPr kumimoji="1" lang="en-US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问题与挑战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阶段一：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InnoDB（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2014~2015）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阶段二：TokuDB（2016~2018）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阶段三：下一步（201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8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~2019）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6258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42264" y="987574"/>
            <a:ext cx="1918068" cy="680813"/>
            <a:chOff x="3666731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任意多边形 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文本框 35"/>
            <p:cNvSpPr txBox="1"/>
            <p:nvPr/>
          </p:nvSpPr>
          <p:spPr>
            <a:xfrm>
              <a:off x="3971726" y="2364755"/>
              <a:ext cx="2230360" cy="687235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快速发展期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5576" y="987574"/>
            <a:ext cx="1918068" cy="680813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任意多边形 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43"/>
            <p:cNvSpPr txBox="1"/>
            <p:nvPr/>
          </p:nvSpPr>
          <p:spPr>
            <a:xfrm>
              <a:off x="1709209" y="2304760"/>
              <a:ext cx="2293960" cy="807229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萌芽探索期</a:t>
              </a:r>
              <a:endParaRPr lang="zh-CN" altLang="en-US" sz="16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9"/>
          <p:cNvGrpSpPr/>
          <p:nvPr/>
        </p:nvGrpSpPr>
        <p:grpSpPr>
          <a:xfrm>
            <a:off x="6180594" y="987574"/>
            <a:ext cx="1918068" cy="680813"/>
            <a:chOff x="8127453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任意多边形 10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46"/>
            <p:cNvSpPr txBox="1"/>
            <p:nvPr/>
          </p:nvSpPr>
          <p:spPr>
            <a:xfrm>
              <a:off x="8439016" y="2323848"/>
              <a:ext cx="2230360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成熟理性期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2"/>
          <p:cNvGrpSpPr/>
          <p:nvPr/>
        </p:nvGrpSpPr>
        <p:grpSpPr>
          <a:xfrm>
            <a:off x="4361428" y="987574"/>
            <a:ext cx="1918068" cy="680813"/>
            <a:chOff x="5897092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任意多边形 13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49"/>
            <p:cNvSpPr txBox="1"/>
            <p:nvPr/>
          </p:nvSpPr>
          <p:spPr>
            <a:xfrm>
              <a:off x="6227711" y="2323852"/>
              <a:ext cx="2205655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瓶颈洗牌期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74301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897294" y="2351815"/>
            <a:ext cx="1685925" cy="227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2005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年，在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GmailDrive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影响下，网易邮箱等推出的个人文件夹功能成为个人云盘的雏形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；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2009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Dropbox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用户数突破百万，华为网盘、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115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网盘等第一批专业个人云盘服务商出现。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223923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012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2679659" y="2351815"/>
            <a:ext cx="1656160" cy="183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2012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年，互联网巨头、电信运营商、智能手机厂商进入个人云盘领域，凭借免费扩容等手段快速抢占市场，竞争日趋白热化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b="1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百度网盘发布。</a:t>
            </a:r>
            <a:endParaRPr lang="zh-CN" altLang="en-US" sz="1200" b="1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034865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4497744" y="2351815"/>
            <a:ext cx="1672828" cy="250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2016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年，行业政策监管趋严，个人云盘盈利困难，包括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115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网盘、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UC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网盘、新浪微盘、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360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云盘等在内的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7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家服务商宣布关停部分功能或停止个人服务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百度云坚持下来，大量用户转到百度云。</a:t>
            </a:r>
            <a:endParaRPr lang="zh-CN" altLang="en-US" sz="1200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814849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47"/>
          <p:cNvSpPr>
            <a:spLocks noChangeArrowheads="1"/>
          </p:cNvSpPr>
          <p:nvPr/>
        </p:nvSpPr>
        <p:spPr bwMode="auto">
          <a:xfrm>
            <a:off x="6297969" y="2351815"/>
            <a:ext cx="1656159" cy="224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2017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年，行业洗牌逐渐完成，个人云盘市场回归理性，商业模式形成，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AI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技术赋能下走向个性化服务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百度网盘（</a:t>
            </a:r>
            <a:r>
              <a:rPr kumimoji="1" lang="en-US" altLang="zh-CN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6</a:t>
            </a: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亿用户）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、</a:t>
            </a:r>
            <a:r>
              <a:rPr kumimoji="1" lang="en-US" altLang="zh-CN" sz="1200" dirty="0">
                <a:latin typeface="黑体"/>
                <a:ea typeface="黑体"/>
                <a:cs typeface="黑体"/>
              </a:rPr>
              <a:t>DropBox（5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亿用户</a:t>
            </a:r>
            <a:r>
              <a:rPr kumimoji="1" lang="en-US" altLang="zh-CN" sz="1200" dirty="0">
                <a:latin typeface="黑体"/>
                <a:ea typeface="黑体"/>
                <a:cs typeface="黑体"/>
              </a:rPr>
              <a:t>）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、腾讯微云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zh-CN" altLang="en-US" sz="1000" noProof="1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2483768" y="195486"/>
            <a:ext cx="5004245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buFont typeface="Arial" panose="020B0604020202020204" pitchFamily="34" charset="0"/>
              <a:buNone/>
              <a:defRPr/>
            </a:pPr>
            <a:r>
              <a:rPr lang="zh-CN" altLang="en-US" sz="3600" noProof="1" smtClean="0">
                <a:solidFill>
                  <a:srgbClr val="333333"/>
                </a:solidFill>
                <a:latin typeface="黑体"/>
                <a:ea typeface="黑体"/>
                <a:cs typeface="黑体"/>
              </a:rPr>
              <a:t>百度网盘发展历史</a:t>
            </a:r>
            <a:endParaRPr lang="zh-CN" altLang="en-US" sz="3600" noProof="1">
              <a:solidFill>
                <a:srgbClr val="333333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2808" y="1714993"/>
            <a:ext cx="877163" cy="2838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b="1" baseline="-3000" noProof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萌芽探索期</a:t>
            </a:r>
          </a:p>
        </p:txBody>
      </p:sp>
    </p:spTree>
    <p:extLst>
      <p:ext uri="{BB962C8B-B14F-4D97-AF65-F5344CB8AC3E}">
        <p14:creationId xmlns:p14="http://schemas.microsoft.com/office/powerpoint/2010/main" val="17176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51470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smtClean="0">
                <a:latin typeface="黑体"/>
                <a:ea typeface="黑体"/>
                <a:cs typeface="黑体"/>
              </a:rPr>
              <a:t>百度网盘架构介绍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435" y="937271"/>
            <a:ext cx="1609254" cy="514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40435" y="1825037"/>
            <a:ext cx="1588515" cy="514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40435" y="2727825"/>
            <a:ext cx="1588515" cy="596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POMS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44208" y="3723878"/>
            <a:ext cx="1588515" cy="514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0020" y="937271"/>
            <a:ext cx="4762020" cy="4192052"/>
          </a:xfrm>
          <a:prstGeom prst="rect">
            <a:avLst/>
          </a:prstGeom>
        </p:spPr>
        <p:txBody>
          <a:bodyPr wrap="square" lIns="67190" tIns="33595" rIns="67190" bIns="33595">
            <a:spAutoFit/>
          </a:bodyPr>
          <a:lstStyle/>
          <a:p>
            <a:endParaRPr lang="en-US" altLang="zh-CN" sz="14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PCS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管理用户和文件</a:t>
            </a:r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POMS</a:t>
            </a:r>
            <a:r>
              <a:rPr lang="zh-CN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管理文件和</a:t>
            </a: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的关系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分布式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KV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lang="en-US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，存储最终的文件块</a:t>
            </a:r>
            <a:r>
              <a:rPr lang="en-US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1.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存储用户目录信息（用户与文件的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MAP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信息）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2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存储文件拆分后的索引信息（按照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4MB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拆分的小文件）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为什么要用</a:t>
            </a:r>
            <a:r>
              <a:rPr lang="en-US" altLang="zh-CN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kern="100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需要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SQL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接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口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大量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group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order 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distinct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等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endParaRPr lang="zh-CN" altLang="zh-CN" sz="1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5976" y="3651870"/>
            <a:ext cx="1588515" cy="596384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240635" y="10595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24" name="矩形 23"/>
          <p:cNvSpPr/>
          <p:nvPr/>
        </p:nvSpPr>
        <p:spPr>
          <a:xfrm>
            <a:off x="7096619" y="1923678"/>
            <a:ext cx="1853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用户与文件关</a:t>
            </a:r>
            <a:r>
              <a:rPr lang="zh-CN" altLang="en-US" dirty="0"/>
              <a:t>系</a:t>
            </a:r>
          </a:p>
        </p:txBody>
      </p:sp>
      <p:sp>
        <p:nvSpPr>
          <p:cNvPr id="25" name="矩形 24"/>
          <p:cNvSpPr/>
          <p:nvPr/>
        </p:nvSpPr>
        <p:spPr>
          <a:xfrm>
            <a:off x="7179096" y="2850490"/>
            <a:ext cx="189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文件与</a:t>
            </a:r>
            <a:r>
              <a:rPr lang="en-US" altLang="zh-CN" dirty="0" smtClean="0"/>
              <a:t>key</a:t>
            </a:r>
            <a:r>
              <a:rPr lang="zh-CN" altLang="en-US" dirty="0"/>
              <a:t>的关系</a:t>
            </a:r>
          </a:p>
        </p:txBody>
      </p:sp>
      <p:sp>
        <p:nvSpPr>
          <p:cNvPr id="26" name="矩形 25"/>
          <p:cNvSpPr/>
          <p:nvPr/>
        </p:nvSpPr>
        <p:spPr>
          <a:xfrm>
            <a:off x="8082165" y="3786594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KV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72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1470"/>
            <a:ext cx="6645424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    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问题和挑战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537" y="1088613"/>
            <a:ext cx="3960439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问题与挑战：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数据量大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整个网盘估算：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10G*6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亿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 = </a:t>
            </a:r>
          </a:p>
          <a:p>
            <a:pPr lvl="1">
              <a:spcBef>
                <a:spcPts val="300"/>
              </a:spcBef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 * 600,000</a:t>
            </a:r>
            <a:r>
              <a:rPr kumimoji="1" lang="en-US" altLang="en-US" sz="1400" dirty="0" smtClean="0">
                <a:latin typeface="黑体"/>
                <a:ea typeface="黑体"/>
                <a:cs typeface="黑体"/>
              </a:rPr>
              <a:t>,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000 = 6ZB??</a:t>
            </a: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级别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集群规模大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千级别机器和实例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磁盘利用率高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大多数达到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60%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左右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不断快速增长！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915566"/>
            <a:ext cx="5294572" cy="35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4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51470"/>
            <a:ext cx="748883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阶段一：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699422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社区版压缩功能的问题：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压缩后写性能是未开启压缩性能的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1/3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，业务无法接收。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压缩后读性能没有提升？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压缩后数据量减少，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I/O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减少，对读性能有帮助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由于压缩页变小，同样的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pool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，缓存的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page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数增加，对读性能有帮助</a:t>
            </a: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47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-13692"/>
            <a:ext cx="432048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问题：写性能差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843558"/>
            <a:ext cx="71287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原因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1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r>
              <a:rPr lang="zh-CN" altLang="en-US" dirty="0">
                <a:latin typeface="黑体"/>
                <a:ea typeface="黑体"/>
                <a:cs typeface="黑体"/>
              </a:rPr>
              <a:t>写入时增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加的同步压缩操作。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解决方</a:t>
            </a:r>
            <a:r>
              <a:rPr lang="zh-CN" altLang="en-US" dirty="0">
                <a:latin typeface="黑体"/>
                <a:ea typeface="黑体"/>
                <a:cs typeface="黑体"/>
              </a:rPr>
              <a:t>案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   异步压缩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275606"/>
            <a:ext cx="4464496" cy="13912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844" y="2899089"/>
            <a:ext cx="6545974" cy="189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1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-20538"/>
            <a:ext cx="619268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问题：写性能差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7972" y="1158172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/>
                <a:ea typeface="黑体"/>
                <a:cs typeface="黑体"/>
              </a:rPr>
              <a:t>原因</a:t>
            </a:r>
            <a:r>
              <a:rPr lang="en-US" altLang="zh-CN" dirty="0">
                <a:latin typeface="黑体"/>
                <a:ea typeface="黑体"/>
                <a:cs typeface="黑体"/>
              </a:rPr>
              <a:t>2</a:t>
            </a:r>
            <a:r>
              <a:rPr lang="zh-CN" altLang="en-US" dirty="0">
                <a:latin typeface="黑体"/>
                <a:ea typeface="黑体"/>
                <a:cs typeface="黑体"/>
              </a:rPr>
              <a:t>：压缩失败。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0914" y="264375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/>
                <a:ea typeface="黑体"/>
                <a:cs typeface="黑体"/>
              </a:rPr>
              <a:t>解决方案：提前分裂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0" y="2808639"/>
            <a:ext cx="4870028" cy="19953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00" y="771549"/>
            <a:ext cx="5086052" cy="19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0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1683</Words>
  <Application>Microsoft Macintosh PowerPoint</Application>
  <PresentationFormat>全屏显示(16:9)</PresentationFormat>
  <Paragraphs>434</Paragraphs>
  <Slides>24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数据库压缩技术在百度网盘的应用</vt:lpstr>
      <vt:lpstr>大纲</vt:lpstr>
      <vt:lpstr>PowerPoint 演示文稿</vt:lpstr>
      <vt:lpstr>百度网盘架构介绍</vt:lpstr>
      <vt:lpstr>      问题和挑战</vt:lpstr>
      <vt:lpstr>阶段一：InnoDB压缩</vt:lpstr>
      <vt:lpstr>问题：写性能差</vt:lpstr>
      <vt:lpstr>问题：写性能差</vt:lpstr>
      <vt:lpstr>问题：提升读性能</vt:lpstr>
      <vt:lpstr>问题：提升读性能</vt:lpstr>
      <vt:lpstr>优化成果</vt:lpstr>
      <vt:lpstr>阶段二：tokudb</vt:lpstr>
      <vt:lpstr>   TokuDB引擎比较测试</vt:lpstr>
      <vt:lpstr>Tokudb引擎优势</vt:lpstr>
      <vt:lpstr>遇到的问题</vt:lpstr>
      <vt:lpstr>遇到的问题举例</vt:lpstr>
      <vt:lpstr>其它bugs</vt:lpstr>
      <vt:lpstr>数据迁移</vt:lpstr>
      <vt:lpstr>压缩算法比较</vt:lpstr>
      <vt:lpstr>项目收益</vt:lpstr>
      <vt:lpstr>下一步</vt:lpstr>
      <vt:lpstr>未来规划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SXL</dc:creator>
  <cp:lastModifiedBy>Hui Chen</cp:lastModifiedBy>
  <cp:revision>340</cp:revision>
  <dcterms:created xsi:type="dcterms:W3CDTF">2017-08-30T01:01:40Z</dcterms:created>
  <dcterms:modified xsi:type="dcterms:W3CDTF">2019-04-29T08:46:59Z</dcterms:modified>
</cp:coreProperties>
</file>