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614"/>
    <a:srgbClr val="334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1371600"/>
            <a:ext cx="8147304" cy="1344168"/>
          </a:xfrm>
        </p:spPr>
        <p:txBody>
          <a:bodyPr vert="horz" lIns="91440" tIns="45720" rIns="91440" bIns="45720" rtlCol="0" anchor="b" anchorCtr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2715767"/>
            <a:ext cx="8147304" cy="667512"/>
          </a:xfr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2200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B449D725-AF79-4FB6-8D02-83EAC61E3211}" type="datetimeFigureOut">
              <a:rPr lang="en-US" smtClean="0"/>
              <a:t>16/4/11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16/4/11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805045" y="430306"/>
            <a:ext cx="3840480" cy="5432612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7pPr marL="2743200" indent="-457200">
              <a:defRPr/>
            </a:lvl7pPr>
            <a:lvl8pPr marL="2743200" indent="-457200">
              <a:defRPr/>
            </a:lvl8pPr>
            <a:lvl9pPr marL="2743200" indent="-457200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16/4/11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1412" y="417513"/>
            <a:ext cx="1600200" cy="5708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174" y="417513"/>
            <a:ext cx="6499225" cy="57086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16/4/11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B449D725-AF79-4FB6-8D02-83EAC61E3211}" type="datetimeFigureOut">
              <a:rPr lang="en-US" smtClean="0"/>
              <a:t>16/4/11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16/4/11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75" y="4343398"/>
            <a:ext cx="8147049" cy="1346013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6400"/>
              </a:lnSpc>
              <a:defRPr sz="60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5688105"/>
            <a:ext cx="8147050" cy="663387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B449D725-AF79-4FB6-8D02-83EAC61E3211}" type="datetimeFigureOut">
              <a:rPr lang="en-US" smtClean="0"/>
              <a:t>16/4/11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81200" y="685800"/>
            <a:ext cx="5181600" cy="3352800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774826"/>
            <a:ext cx="8147050" cy="1873250"/>
          </a:xfrm>
        </p:spPr>
        <p:txBody>
          <a:bodyPr anchor="b" anchorCtr="0"/>
          <a:lstStyle>
            <a:lvl1pPr algn="ctr">
              <a:defRPr sz="6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3654519"/>
            <a:ext cx="8147050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16/4/11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046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290763" indent="-461963"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16/4/11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5046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5046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16/4/11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5045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16/4/11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16/4/11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532" y="403412"/>
            <a:ext cx="3840480" cy="57227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16/4/11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761565"/>
            <a:ext cx="8147051" cy="436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2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449D725-AF79-4FB6-8D02-83EAC61E3211}" type="datetimeFigureOut">
              <a:rPr lang="en-US" smtClean="0"/>
              <a:t>16/4/11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76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3965" y="260482"/>
            <a:ext cx="2230542" cy="94424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</a:t>
            </a:r>
            <a:r>
              <a:rPr lang="zh-CN" altLang="en-US" dirty="0"/>
              <a:t>后台出</a:t>
            </a:r>
            <a:r>
              <a:rPr lang="en-US" altLang="zh-CN" dirty="0" err="1"/>
              <a:t>json</a:t>
            </a:r>
            <a:r>
              <a:rPr lang="zh-CN" altLang="en-US" dirty="0"/>
              <a:t>数据模型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40178" y="138381"/>
            <a:ext cx="4135457" cy="1611732"/>
          </a:xfrm>
          <a:prstGeom prst="rect">
            <a:avLst/>
          </a:prstGeom>
          <a:solidFill>
            <a:srgbClr val="33441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根据</a:t>
            </a:r>
            <a:r>
              <a:rPr lang="en-US" altLang="zh-CN" dirty="0" err="1"/>
              <a:t>json</a:t>
            </a:r>
            <a:r>
              <a:rPr lang="zh-CN" altLang="en-US" dirty="0"/>
              <a:t>数据模型字段，定义</a:t>
            </a:r>
            <a:r>
              <a:rPr lang="en-US" altLang="zh-CN" dirty="0"/>
              <a:t>Model</a:t>
            </a:r>
            <a:r>
              <a:rPr lang="zh-CN" altLang="en-US" dirty="0"/>
              <a:t>实体的属性（成员变量），填写好</a:t>
            </a:r>
            <a:r>
              <a:rPr lang="en-US" altLang="zh-CN" dirty="0"/>
              <a:t>Key-Value-Coding(KVC)</a:t>
            </a:r>
            <a:r>
              <a:rPr lang="zh-CN" altLang="en-US" dirty="0"/>
              <a:t>键值编码这部分代码（也就是作为之后使用</a:t>
            </a:r>
            <a:r>
              <a:rPr lang="en-US" altLang="zh-CN" dirty="0"/>
              <a:t>KVC</a:t>
            </a:r>
            <a:r>
              <a:rPr lang="zh-CN" altLang="en-US" dirty="0"/>
              <a:t>模式来一个</a:t>
            </a:r>
            <a:r>
              <a:rPr lang="en-US" altLang="zh-CN" dirty="0"/>
              <a:t>Model</a:t>
            </a:r>
            <a:r>
              <a:rPr lang="zh-CN" altLang="en-US" dirty="0"/>
              <a:t>实体赋值做准备）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40178" y="2051296"/>
            <a:ext cx="4135457" cy="1155889"/>
          </a:xfrm>
          <a:prstGeom prst="rect">
            <a:avLst/>
          </a:prstGeom>
          <a:solidFill>
            <a:srgbClr val="2B361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3.request</a:t>
            </a:r>
            <a:r>
              <a:rPr lang="zh-CN" altLang="en-US" dirty="0"/>
              <a:t>请求后台得到</a:t>
            </a:r>
            <a:r>
              <a:rPr lang="en-US" altLang="zh-CN" dirty="0" err="1"/>
              <a:t>json</a:t>
            </a:r>
            <a:r>
              <a:rPr lang="zh-CN" altLang="en-US" dirty="0"/>
              <a:t>数据，解析</a:t>
            </a:r>
            <a:r>
              <a:rPr lang="en-US" altLang="zh-CN" dirty="0" err="1"/>
              <a:t>json</a:t>
            </a:r>
            <a:r>
              <a:rPr lang="zh-CN" altLang="en-US" dirty="0"/>
              <a:t>数据成为字典（</a:t>
            </a:r>
            <a:r>
              <a:rPr lang="en-US" altLang="zh-CN" dirty="0" err="1"/>
              <a:t>NSDictionary</a:t>
            </a:r>
            <a:r>
              <a:rPr lang="zh-CN" altLang="en-US" dirty="0"/>
              <a:t>），并通过</a:t>
            </a:r>
            <a:r>
              <a:rPr lang="en-US" altLang="zh-CN" dirty="0"/>
              <a:t>KVC</a:t>
            </a:r>
            <a:r>
              <a:rPr lang="zh-CN" altLang="en-US" dirty="0"/>
              <a:t>来为</a:t>
            </a:r>
            <a:r>
              <a:rPr lang="en-US" altLang="zh-CN" dirty="0"/>
              <a:t>Model</a:t>
            </a:r>
            <a:r>
              <a:rPr lang="zh-CN" altLang="en-US" dirty="0"/>
              <a:t>实体赋值（一句代码就可以搞定）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3965" y="1628013"/>
            <a:ext cx="3809832" cy="3158343"/>
          </a:xfrm>
          <a:prstGeom prst="rect">
            <a:avLst/>
          </a:prstGeom>
          <a:solidFill>
            <a:srgbClr val="33441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</a:t>
            </a:r>
            <a:r>
              <a:rPr lang="zh-CN" altLang="en-US" dirty="0"/>
              <a:t>当需要持久化存储该</a:t>
            </a:r>
            <a:r>
              <a:rPr lang="en-US" altLang="zh-CN" dirty="0"/>
              <a:t>Model</a:t>
            </a:r>
            <a:r>
              <a:rPr lang="zh-CN" altLang="en-US" dirty="0"/>
              <a:t>实体数据时，只需把该</a:t>
            </a:r>
            <a:r>
              <a:rPr lang="en-US" altLang="zh-CN" dirty="0"/>
              <a:t>Model</a:t>
            </a:r>
            <a:r>
              <a:rPr lang="zh-CN" altLang="en-US" dirty="0"/>
              <a:t>实体作为参数传到数据库操作类方法，进而通过异步或者同步方式来把该实体对象数据保存到数据库。这里是以</a:t>
            </a:r>
            <a:r>
              <a:rPr lang="en-US" altLang="zh-CN" dirty="0"/>
              <a:t>Model</a:t>
            </a:r>
            <a:r>
              <a:rPr lang="zh-CN" altLang="en-US" dirty="0"/>
              <a:t>实体的类名作为表名，成员属性名作为字段名，并且字段都是为</a:t>
            </a:r>
            <a:r>
              <a:rPr lang="en-US" altLang="zh-CN" dirty="0"/>
              <a:t>TEXT</a:t>
            </a:r>
            <a:r>
              <a:rPr lang="zh-CN" altLang="en-US" dirty="0"/>
              <a:t>类型。其它对数据库的增、删、改、查操作也都是通过</a:t>
            </a:r>
            <a:r>
              <a:rPr lang="en-US" altLang="zh-CN" dirty="0"/>
              <a:t>Model</a:t>
            </a:r>
            <a:r>
              <a:rPr lang="zh-CN" altLang="en-US" dirty="0"/>
              <a:t>实体作为条件来执行，也都支持异步、同步操作，且保证是线程安全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412239" y="3398655"/>
            <a:ext cx="4363396" cy="1420261"/>
          </a:xfrm>
          <a:prstGeom prst="rect">
            <a:avLst/>
          </a:prstGeom>
          <a:solidFill>
            <a:srgbClr val="2B361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5.</a:t>
            </a:r>
            <a:r>
              <a:rPr lang="zh-CN" altLang="en-US" dirty="0"/>
              <a:t>此时就可以直接用该赋值好了的</a:t>
            </a:r>
            <a:r>
              <a:rPr lang="en-US" altLang="zh-CN" dirty="0"/>
              <a:t>Model</a:t>
            </a:r>
            <a:r>
              <a:rPr lang="zh-CN" altLang="en-US" dirty="0"/>
              <a:t>实体了，只需用</a:t>
            </a:r>
            <a:r>
              <a:rPr lang="en-US" altLang="zh-CN" dirty="0" smtClean="0"/>
              <a:t>getter</a:t>
            </a:r>
            <a:r>
              <a:rPr lang="zh-CN" altLang="en-US" dirty="0" smtClean="0"/>
              <a:t>方法来读取该</a:t>
            </a:r>
            <a:r>
              <a:rPr lang="en-US" altLang="zh-CN" dirty="0"/>
              <a:t>Model</a:t>
            </a:r>
            <a:r>
              <a:rPr lang="zh-CN" altLang="en-US" dirty="0"/>
              <a:t>实体的属性值展示到</a:t>
            </a:r>
            <a:r>
              <a:rPr lang="en-US" altLang="zh-CN" dirty="0"/>
              <a:t>UI</a:t>
            </a:r>
            <a:r>
              <a:rPr lang="zh-CN" altLang="en-US" dirty="0"/>
              <a:t>上面，或者通过</a:t>
            </a:r>
            <a:r>
              <a:rPr lang="en-US" altLang="zh-CN" dirty="0"/>
              <a:t>setter</a:t>
            </a:r>
            <a:r>
              <a:rPr lang="zh-CN" altLang="en-US" dirty="0"/>
              <a:t>方法对该</a:t>
            </a:r>
            <a:r>
              <a:rPr lang="en-US" altLang="zh-CN" dirty="0"/>
              <a:t>Model</a:t>
            </a:r>
            <a:r>
              <a:rPr lang="zh-CN" altLang="en-US" dirty="0"/>
              <a:t>实体进行编辑操作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95473" y="5193360"/>
            <a:ext cx="7538254" cy="1485560"/>
          </a:xfrm>
          <a:prstGeom prst="rect">
            <a:avLst/>
          </a:prstGeom>
          <a:solidFill>
            <a:srgbClr val="2B361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6.</a:t>
            </a:r>
            <a:r>
              <a:rPr lang="zh-CN" altLang="en-US" dirty="0"/>
              <a:t>要达到数据缓存效果的方式：先从数据库里面查出之前存储下来的数据（转成</a:t>
            </a:r>
            <a:r>
              <a:rPr lang="en-US" altLang="zh-CN" dirty="0"/>
              <a:t>Model</a:t>
            </a:r>
            <a:r>
              <a:rPr lang="zh-CN" altLang="en-US" dirty="0"/>
              <a:t>实体存储到数组里），并展示到</a:t>
            </a:r>
            <a:r>
              <a:rPr lang="en-US" altLang="zh-CN" dirty="0"/>
              <a:t>UI</a:t>
            </a:r>
            <a:r>
              <a:rPr lang="zh-CN" altLang="en-US" dirty="0"/>
              <a:t>上面；然后再去</a:t>
            </a:r>
            <a:r>
              <a:rPr lang="en-US" altLang="zh-CN" dirty="0"/>
              <a:t>request</a:t>
            </a:r>
            <a:r>
              <a:rPr lang="zh-CN" altLang="en-US" dirty="0"/>
              <a:t>请求后台得到</a:t>
            </a:r>
            <a:r>
              <a:rPr lang="en-US" altLang="zh-CN" dirty="0" err="1"/>
              <a:t>json</a:t>
            </a:r>
            <a:r>
              <a:rPr lang="zh-CN" altLang="en-US" dirty="0"/>
              <a:t>数据，解析成</a:t>
            </a:r>
            <a:r>
              <a:rPr lang="en-US" altLang="zh-CN" dirty="0"/>
              <a:t>Model</a:t>
            </a:r>
            <a:r>
              <a:rPr lang="zh-CN" altLang="en-US" dirty="0"/>
              <a:t>实体，进而异步操作更新数据库数据，同时刷新</a:t>
            </a:r>
            <a:r>
              <a:rPr lang="en-US" altLang="zh-CN" dirty="0"/>
              <a:t>UI</a:t>
            </a:r>
            <a:r>
              <a:rPr lang="zh-CN" altLang="en-US" dirty="0"/>
              <a:t>把</a:t>
            </a:r>
            <a:r>
              <a:rPr lang="en-US" altLang="zh-CN" dirty="0"/>
              <a:t>Model</a:t>
            </a:r>
            <a:r>
              <a:rPr lang="zh-CN" altLang="en-US" dirty="0"/>
              <a:t>实体数据展示到</a:t>
            </a:r>
            <a:r>
              <a:rPr lang="en-US" altLang="zh-CN" dirty="0"/>
              <a:t>UI</a:t>
            </a:r>
            <a:r>
              <a:rPr lang="zh-CN" altLang="en-US" dirty="0"/>
              <a:t>上，这样就达到了数据缓存的效</a:t>
            </a:r>
            <a:r>
              <a:rPr lang="en-US" altLang="zh-CN" dirty="0"/>
              <a:t>��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4430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鞍具">
  <a:themeElements>
    <a:clrScheme name="Saddle">
      <a:dk1>
        <a:srgbClr val="302C24"/>
      </a:dk1>
      <a:lt1>
        <a:sysClr val="window" lastClr="FFFFFF"/>
      </a:lt1>
      <a:dk2>
        <a:srgbClr val="AC6416"/>
      </a:dk2>
      <a:lt2>
        <a:srgbClr val="E8E4DB"/>
      </a:lt2>
      <a:accent1>
        <a:srgbClr val="C6B178"/>
      </a:accent1>
      <a:accent2>
        <a:srgbClr val="9C5B14"/>
      </a:accent2>
      <a:accent3>
        <a:srgbClr val="71B2BC"/>
      </a:accent3>
      <a:accent4>
        <a:srgbClr val="78AA5D"/>
      </a:accent4>
      <a:accent5>
        <a:srgbClr val="867099"/>
      </a:accent5>
      <a:accent6>
        <a:srgbClr val="4C6F75"/>
      </a:accent6>
      <a:hlink>
        <a:srgbClr val="F27B0E"/>
      </a:hlink>
      <a:folHlink>
        <a:srgbClr val="989268"/>
      </a:folHlink>
    </a:clrScheme>
    <a:fontScheme name="Saddle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Saddle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鞍具.thmx</Template>
  <TotalTime>20</TotalTime>
  <Words>209</Words>
  <Application>Microsoft Macintosh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鞍具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benniuMAC liao</dc:creator>
  <cp:lastModifiedBy>benniuMAC liao</cp:lastModifiedBy>
  <cp:revision>5</cp:revision>
  <dcterms:created xsi:type="dcterms:W3CDTF">2016-04-11T05:48:57Z</dcterms:created>
  <dcterms:modified xsi:type="dcterms:W3CDTF">2016-04-11T10:09:40Z</dcterms:modified>
</cp:coreProperties>
</file>