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C1CC-2D59-4415-BE97-5546A23E4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CEB3-7389-4A4C-A5B1-8A21DE24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1B52-4CEB-4AFD-9362-8A2ABDB2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1D54-0DDE-4444-BF46-20DB245A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C44B-CA10-4BE2-A69C-7F32FC84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21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54BB-36E8-4FB0-BB8A-17E3BE6F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F88EB-FEE2-4C5E-A7BF-1AF78B00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69792-9866-474F-8073-FE52FBB3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5AE8-67AE-4406-A3FE-97E7C6F3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F724-A933-40C8-8185-BDDF17CF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07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BE234-496B-433B-95B2-88650E6F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ADB79-205A-4246-AA8C-FD04D8C3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30D7-2BF6-459F-A32D-0DB8AEAF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3B66-E280-4861-B60B-18F6BAE0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65A4-641C-431F-90EC-D3CBB931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72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A471-B9CB-47F7-9498-D0DC0A96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12F5-42FF-4471-86F0-900F3F46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3AA8-B588-41AD-B880-F6FB2469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36B5-02FA-411B-837E-66DCDE64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DBD7-0FC9-4D04-B9CC-FB8F2633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42E0-980A-4784-9ECE-51D26904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F750A-9946-4708-89E8-978B5CBD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E06AD-6CE2-4050-B304-4896738C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7431-86F0-4FEC-AE53-482C0897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67CC-4EAB-47E2-B42E-AC97B4F8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4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B1AC-0421-4B66-BDCF-812915EE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734A-F702-42FC-B3B0-87DF57E6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E7E4E-1711-497D-ADDC-85EF1987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37571-CF58-4B1A-9DF0-B6926409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A3D29-AEFD-49E7-AA40-B66D715B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FAA5-1C50-4B71-B6A2-14552D0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71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C9E-0902-4D3D-9A95-2C9AD43C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F249-078A-412F-8E42-9646900D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1E2A-E7C6-400F-9A42-5B47968B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3F1A9-95EB-48F4-9873-2EE119DFB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1B301-0710-4AC5-B9E6-D4F7945DF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1DF4-464C-4A23-9B25-CC61FCA9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96483-40C7-4E76-BC05-F4C97E51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E317E-23E3-4CE6-B301-40848B61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7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3CD0-6019-4690-86F3-A6CE4B60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E0D11-84F7-4F34-85F5-C9207FD6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55618-5FAA-496C-AA44-AA30AEF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4EB4D-C481-44A5-85CF-A3029833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8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727EC-0449-4501-9195-55A2DBAA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6682D-B942-441E-B0CE-79768CF0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79357-430F-4AD4-B2B2-2EDA4EC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D990-7DB1-4176-8FE3-3E2E8DD9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A2C7-CD0B-4388-9444-757FE168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8357D-1BB8-4706-8365-5C3C2F7AE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AE20-1887-4344-B520-963312C0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A0999-A238-4148-9DB0-9D7FEA2B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2A51-8DA5-4C1B-A1DA-955E5C2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9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854F-2BD5-4AA1-AFC6-132C790F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38E81-F0BE-47BC-91E0-85CADA22E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0E19A-13B2-412E-B59A-7F385BEE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B2A2-EF99-43D8-8CDB-78D40E48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0C7E-9B44-4F4E-AB3C-9142FDB4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C8F9-3077-4B5B-B4E1-431499B8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2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03439-B0E0-4A45-A79B-BEC85B2A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DA00-C031-4FA2-8979-08C08185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46F3-317C-4817-994C-4A26ED98C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AB5D-8EC8-4D1F-B811-A7E279D9D3F7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C770-3B78-46F9-B8E2-8350567ED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72ED-0CEC-43D1-AAAC-8855E84FF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3707-7BFB-4C99-A464-8E98135F41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8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F9669D0-9B28-4B74-8965-80E20558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66" y="2065872"/>
            <a:ext cx="4157313" cy="3282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36A006-DB0F-45F9-B25A-8BDA4C72EEE7}"/>
              </a:ext>
            </a:extLst>
          </p:cNvPr>
          <p:cNvSpPr/>
          <p:nvPr/>
        </p:nvSpPr>
        <p:spPr>
          <a:xfrm>
            <a:off x="3434707" y="2783587"/>
            <a:ext cx="1648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ome" panose="020B0502040204020203" pitchFamily="34" charset="0"/>
                <a:cs typeface="Biome" panose="020B0502040204020203" pitchFamily="34" charset="0"/>
              </a:rPr>
              <a:t>Push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66092-9B02-41D4-9DCF-9CA54FEC0606}"/>
              </a:ext>
            </a:extLst>
          </p:cNvPr>
          <p:cNvSpPr/>
          <p:nvPr/>
        </p:nvSpPr>
        <p:spPr>
          <a:xfrm>
            <a:off x="3318756" y="3621946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Manifesto</a:t>
            </a:r>
          </a:p>
        </p:txBody>
      </p:sp>
    </p:spTree>
    <p:extLst>
      <p:ext uri="{BB962C8B-B14F-4D97-AF65-F5344CB8AC3E}">
        <p14:creationId xmlns:p14="http://schemas.microsoft.com/office/powerpoint/2010/main" val="120287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Wise</dc:creator>
  <cp:lastModifiedBy>Michael Wise</cp:lastModifiedBy>
  <cp:revision>1</cp:revision>
  <dcterms:created xsi:type="dcterms:W3CDTF">2021-10-01T03:33:48Z</dcterms:created>
  <dcterms:modified xsi:type="dcterms:W3CDTF">2021-10-01T03:36:15Z</dcterms:modified>
</cp:coreProperties>
</file>