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  <p:sldId id="28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970E-07AD-44F5-9445-B36A03E0833B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746E-731D-4481-A13A-DF2754CFBD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TypeScript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소개 및 환경설정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 버전 </a:t>
            </a:r>
            <a:r>
              <a:rPr lang="ko-KR" altLang="en-US" sz="2400" dirty="0" err="1" smtClean="0"/>
              <a:t>확인및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typescript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install –g typescript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1626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31" y="4429132"/>
            <a:ext cx="5865550" cy="187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6819"/>
            <a:ext cx="4608512" cy="268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Typescript</a:t>
            </a:r>
            <a:r>
              <a:rPr lang="ko-KR" altLang="en-US" sz="2400" dirty="0" smtClean="0"/>
              <a:t>의 설치 경로 확인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\</a:t>
            </a:r>
            <a:r>
              <a:rPr lang="en-US" altLang="ko-KR" sz="2400" dirty="0" err="1" smtClean="0"/>
              <a:t>node_modules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3079084">
            <a:off x="3636330" y="3501443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369517">
            <a:off x="3851649" y="4959773"/>
            <a:ext cx="42862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8275"/>
            <a:ext cx="86201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Typescript</a:t>
            </a:r>
            <a:r>
              <a:rPr lang="ko-KR" altLang="en-US" sz="2400" dirty="0" smtClean="0"/>
              <a:t>의 실행파일 확인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 rot="2086991">
            <a:off x="3428992" y="2857496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06662"/>
            <a:ext cx="5421538" cy="148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>
                <a:hlinkClick r:id="rId2"/>
              </a:rPr>
              <a:t>Visual Studio Code </a:t>
            </a:r>
            <a:r>
              <a:rPr lang="ko-KR" altLang="en-US" sz="2400" dirty="0" smtClean="0">
                <a:hlinkClick r:id="rId2"/>
              </a:rPr>
              <a:t>다운로드</a:t>
            </a:r>
            <a:r>
              <a:rPr lang="en-US" altLang="ko-KR" sz="2400" dirty="0" smtClean="0">
                <a:hlinkClick r:id="rId2"/>
              </a:rPr>
              <a:t/>
            </a:r>
            <a:br>
              <a:rPr lang="en-US" altLang="ko-KR" sz="2400" dirty="0" smtClean="0">
                <a:hlinkClick r:id="rId2"/>
              </a:rPr>
            </a:br>
            <a:r>
              <a:rPr lang="en-US" altLang="ko-KR" sz="2400" dirty="0" smtClean="0">
                <a:hlinkClick r:id="rId2"/>
              </a:rPr>
              <a:t>https://www.typescriptlang.org/index.html#download-links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714488"/>
            <a:ext cx="8072462" cy="447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 rot="1892431">
            <a:off x="6782180" y="4924800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92641"/>
            <a:ext cx="5151140" cy="189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프로그램 다운로드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81" y="1644367"/>
            <a:ext cx="2571768" cy="279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 rot="2421928">
            <a:off x="4089843" y="4188986"/>
            <a:ext cx="571504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643050"/>
            <a:ext cx="48672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(2)-</a:t>
            </a:r>
            <a:r>
              <a:rPr lang="ko-KR" altLang="en-US" sz="2400" dirty="0" smtClean="0"/>
              <a:t>동의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71612"/>
            <a:ext cx="48672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(3)-</a:t>
            </a:r>
            <a:r>
              <a:rPr lang="ko-KR" altLang="en-US" sz="2400" dirty="0" smtClean="0"/>
              <a:t>설치 경로 지정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143116"/>
            <a:ext cx="48482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(4)-</a:t>
            </a:r>
            <a:r>
              <a:rPr lang="ko-KR" altLang="en-US" sz="2400" dirty="0" smtClean="0"/>
              <a:t>시작 메뉴 폴더 선택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857364"/>
            <a:ext cx="48958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(5)-</a:t>
            </a:r>
            <a:r>
              <a:rPr lang="ko-KR" altLang="en-US" sz="2400" dirty="0" smtClean="0"/>
              <a:t>추가 작업 선택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000240"/>
            <a:ext cx="48863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071563"/>
            <a:ext cx="7715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https://nodejs.org/en/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3747042">
            <a:off x="7380665" y="3615030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92926" y="2928934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Typescript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하기위한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node.js</a:t>
            </a:r>
            <a:r>
              <a:rPr lang="ko-KR" altLang="en-US" b="1" dirty="0" smtClean="0">
                <a:solidFill>
                  <a:srgbClr val="FF0000"/>
                </a:solidFill>
              </a:rPr>
              <a:t>를 먼저 설치한다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(6)-</a:t>
            </a:r>
            <a:r>
              <a:rPr lang="ko-KR" altLang="en-US" sz="2400" dirty="0" smtClean="0"/>
              <a:t>설치시작</a:t>
            </a:r>
            <a:endParaRPr lang="ko-KR" alt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071678"/>
            <a:ext cx="48958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(7)-</a:t>
            </a:r>
            <a:r>
              <a:rPr lang="ko-KR" altLang="en-US" sz="2400" dirty="0" smtClean="0"/>
              <a:t>설치 마무리</a:t>
            </a:r>
            <a:endParaRPr lang="ko-KR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377526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3214686"/>
            <a:ext cx="4081457" cy="318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아래쪽 화살표 5"/>
          <p:cNvSpPr/>
          <p:nvPr/>
        </p:nvSpPr>
        <p:spPr>
          <a:xfrm rot="18298587">
            <a:off x="4238400" y="3428774"/>
            <a:ext cx="377413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Visual Studio Code </a:t>
            </a:r>
            <a:r>
              <a:rPr lang="ko-KR" altLang="en-US" sz="2400" dirty="0" smtClean="0"/>
              <a:t>실행화면</a:t>
            </a:r>
            <a:r>
              <a:rPr lang="en-US" altLang="ko-KR" sz="2400" dirty="0" smtClean="0"/>
              <a:t>=&gt;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재부팅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콘솔창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때문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명령어를 사용하지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못하기때문에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14488"/>
            <a:ext cx="62824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저장위치 지정</a:t>
            </a:r>
            <a:r>
              <a:rPr lang="en-US" altLang="ko-KR" sz="2400" dirty="0" smtClean="0"/>
              <a:t>(typescript\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>
            <a:off x="6000760" y="5286388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5"/>
            <a:ext cx="234222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45" y="2924944"/>
            <a:ext cx="5368851" cy="301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979778">
            <a:off x="2699792" y="350100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간단한 기본 설정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기본설정</a:t>
            </a:r>
            <a:r>
              <a:rPr lang="en-US" altLang="ko-KR" sz="2400" dirty="0" smtClean="0"/>
              <a:t>-&gt;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2500306"/>
            <a:ext cx="28575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714488"/>
            <a:ext cx="230747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3571876"/>
            <a:ext cx="26193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5143504" y="3429000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설정을 복사해서 편집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71678"/>
            <a:ext cx="375989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화살표 4"/>
          <p:cNvSpPr/>
          <p:nvPr/>
        </p:nvSpPr>
        <p:spPr>
          <a:xfrm>
            <a:off x="4357686" y="3714752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6313" y="2214554"/>
            <a:ext cx="3614777" cy="12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아래쪽 화살표 2"/>
          <p:cNvSpPr/>
          <p:nvPr/>
        </p:nvSpPr>
        <p:spPr>
          <a:xfrm rot="8804179">
            <a:off x="539553" y="5724320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24705" y="5976348"/>
            <a:ext cx="783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클릭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편집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복사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가능하다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오른쪽에 복사해서 편집을 하면 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 작성 및 실행방법</a:t>
            </a:r>
            <a:r>
              <a:rPr lang="en-US" altLang="ko-KR" sz="2400" dirty="0" smtClean="0"/>
              <a:t>(test1.ts)</a:t>
            </a:r>
            <a:endParaRPr lang="ko-KR" altLang="en-US" sz="24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340768"/>
            <a:ext cx="349205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아래쪽 화살표 6"/>
          <p:cNvSpPr/>
          <p:nvPr/>
        </p:nvSpPr>
        <p:spPr>
          <a:xfrm rot="2193265">
            <a:off x="3201958" y="2904857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1424409">
            <a:off x="2691279" y="1852934"/>
            <a:ext cx="500066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38783" y="2840645"/>
            <a:ext cx="33858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컴파일 형식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tsc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예제파일명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실행 형식</a:t>
            </a:r>
            <a:r>
              <a:rPr lang="en-US" altLang="ko-KR" b="1" dirty="0" smtClean="0">
                <a:solidFill>
                  <a:srgbClr val="FF0000"/>
                </a:solidFill>
              </a:rPr>
              <a:t>) node </a:t>
            </a:r>
            <a:r>
              <a:rPr lang="ko-KR" altLang="en-US" b="1" dirty="0" smtClean="0">
                <a:solidFill>
                  <a:srgbClr val="FF0000"/>
                </a:solidFill>
              </a:rPr>
              <a:t>예제파일명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</a:rPr>
              <a:t>js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5" y="1276529"/>
            <a:ext cx="1966984" cy="208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5" y="3742514"/>
            <a:ext cx="3735569" cy="248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468052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002524" y="4869160"/>
            <a:ext cx="35345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5616" y="630932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=&gt;</a:t>
            </a:r>
            <a:r>
              <a:rPr lang="ko-KR" altLang="en-US" b="1" dirty="0" smtClean="0">
                <a:solidFill>
                  <a:srgbClr val="FF0000"/>
                </a:solidFill>
              </a:rPr>
              <a:t>명령프롬프트에서 열기로 변경됨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단축키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268760"/>
            <a:ext cx="8210550" cy="545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670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6734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</a:t>
            </a:r>
            <a:r>
              <a:rPr lang="en-US" altLang="ko-KR" sz="2400" dirty="0" smtClean="0"/>
              <a:t>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(1)</a:t>
            </a:r>
            <a:endParaRPr lang="ko-KR" altLang="en-US" sz="2400" dirty="0"/>
          </a:p>
        </p:txBody>
      </p:sp>
      <p:sp>
        <p:nvSpPr>
          <p:cNvPr id="5" name="아래쪽 화살표 4"/>
          <p:cNvSpPr/>
          <p:nvPr/>
        </p:nvSpPr>
        <p:spPr>
          <a:xfrm rot="914632">
            <a:off x="2548029" y="2916427"/>
            <a:ext cx="505910" cy="430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316445"/>
            <a:ext cx="4214842" cy="327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4094287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959525" y="4675516"/>
            <a:ext cx="684484" cy="39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(2) - </a:t>
            </a:r>
            <a:r>
              <a:rPr lang="ko-KR" altLang="en-US" sz="2400" dirty="0" smtClean="0"/>
              <a:t>동의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785926"/>
            <a:ext cx="48577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(3)-</a:t>
            </a:r>
            <a:r>
              <a:rPr lang="ko-KR" altLang="en-US" sz="2400" dirty="0" smtClean="0"/>
              <a:t>설치경로 지정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928802"/>
            <a:ext cx="480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(4)-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npm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 같이 설치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785926"/>
            <a:ext cx="48577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(5)-</a:t>
            </a:r>
            <a:r>
              <a:rPr lang="ko-KR" altLang="en-US" sz="2400" dirty="0" smtClean="0"/>
              <a:t>설치시작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000240"/>
            <a:ext cx="48101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(6)-</a:t>
            </a:r>
            <a:r>
              <a:rPr lang="ko-KR" altLang="en-US" sz="2400" dirty="0" smtClean="0"/>
              <a:t>설치진행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928802"/>
            <a:ext cx="4848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node.js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(7)-</a:t>
            </a:r>
            <a:r>
              <a:rPr lang="ko-KR" altLang="en-US" sz="2400" dirty="0" smtClean="0"/>
              <a:t>설치진행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857364"/>
            <a:ext cx="48196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218</Words>
  <Application>Microsoft Office PowerPoint</Application>
  <PresentationFormat>화면 슬라이드 쇼(4:3)</PresentationFormat>
  <Paragraphs>33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TypeScript 소개 및 환경설정</vt:lpstr>
      <vt:lpstr>https://nodejs.org/en/</vt:lpstr>
      <vt:lpstr>node.js 설치(1)</vt:lpstr>
      <vt:lpstr>node.js 설치(2) - 동의</vt:lpstr>
      <vt:lpstr>node.js 설치(3)-설치경로 지정</vt:lpstr>
      <vt:lpstr>node.js 설치(4)-npm도 같이 설치</vt:lpstr>
      <vt:lpstr>node.js 설치(5)-설치시작</vt:lpstr>
      <vt:lpstr>node.js 설치(6)-설치진행</vt:lpstr>
      <vt:lpstr>node.js 설치(7)-설치진행</vt:lpstr>
      <vt:lpstr>node.js 설치 버전 확인및 typescript 설치 npm install –g typescript</vt:lpstr>
      <vt:lpstr>Typescript의 설치 경로 확인(npm\node_modules)</vt:lpstr>
      <vt:lpstr>Typescript의 실행파일 확인</vt:lpstr>
      <vt:lpstr>Visual Studio Code 다운로드 https://www.typescriptlang.org/index.html#download-links </vt:lpstr>
      <vt:lpstr>Visual Studio code 프로그램 다운로드</vt:lpstr>
      <vt:lpstr>Visual Studio Code 설치(1)</vt:lpstr>
      <vt:lpstr>Visual Studio Code 설치(2)-동의</vt:lpstr>
      <vt:lpstr>Visual Studio Code 설치(3)-설치 경로 지정</vt:lpstr>
      <vt:lpstr>Visual Studio Code 설치(4)-시작 메뉴 폴더 선택</vt:lpstr>
      <vt:lpstr>Visual Studio Code 설치(5)-추가 작업 선택</vt:lpstr>
      <vt:lpstr>Visual Studio Code 설치(6)-설치시작</vt:lpstr>
      <vt:lpstr>Visual Studio Code 설치(7)-설치 마무리</vt:lpstr>
      <vt:lpstr>Visual Studio Code 실행화면=&gt;다시 재부팅(콘솔창 때문)     명령어를 사용하지 못하기때문에</vt:lpstr>
      <vt:lpstr>저장위치 지정(typescript\src)</vt:lpstr>
      <vt:lpstr>간단한 기본 설정(기본설정-&gt;설정)</vt:lpstr>
      <vt:lpstr>설정을 복사해서 편집</vt:lpstr>
      <vt:lpstr>예제 작성 및 실행방법(test1.ts)</vt:lpstr>
      <vt:lpstr>단축키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kitcoop</dc:creator>
  <cp:lastModifiedBy>kitcoop</cp:lastModifiedBy>
  <cp:revision>64</cp:revision>
  <dcterms:created xsi:type="dcterms:W3CDTF">2017-04-04T08:44:42Z</dcterms:created>
  <dcterms:modified xsi:type="dcterms:W3CDTF">2019-04-22T02:22:10Z</dcterms:modified>
</cp:coreProperties>
</file>