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lder21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47" autoAdjust="0"/>
  </p:normalViewPr>
  <p:slideViewPr>
    <p:cSldViewPr>
      <p:cViewPr>
        <p:scale>
          <a:sx n="107" d="100"/>
          <a:sy n="107" d="100"/>
        </p:scale>
        <p:origin x="-90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0FDE-382A-4B1B-B77E-3654065DE27F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081E-DC86-4066-9AE0-3FE55091E9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548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1081E-DC86-4066-9AE0-3FE55091E98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104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err="1" smtClean="0"/>
              <a:t>Mas</a:t>
            </a:r>
            <a:r>
              <a:rPr lang="ko-KR" altLang="en-US" dirty="0" smtClean="0"/>
              <a:t>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-182880">
              <a:buFont typeface="Arial" pitchFamily="34" charset="0"/>
              <a:buChar char="‒"/>
              <a:defRPr>
                <a:latin typeface="맑은 고딕" pitchFamily="50" charset="-127"/>
                <a:ea typeface="맑은 고딕" pitchFamily="50" charset="-127"/>
              </a:defRPr>
            </a:lvl2pPr>
            <a:lvl3pPr marL="731520" indent="-182880">
              <a:buFont typeface="Arial" pitchFamily="34" charset="0"/>
              <a:buChar char="→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7A07FB-34FF-448C-8D2D-7C04780BD4C6}" type="datetimeFigureOut">
              <a:rPr lang="ko-KR" altLang="en-US" smtClean="0"/>
              <a:pPr/>
              <a:t>2012-01-05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6C567A-111F-4285-9FB7-1D31B26C1F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query.com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Hacosa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cap="none" dirty="0" err="1" smtClean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en-US" altLang="ko-KR" cap="none" dirty="0" err="1" smtClean="0">
                <a:latin typeface="맑은 고딕" pitchFamily="50" charset="-127"/>
                <a:ea typeface="맑은 고딕" pitchFamily="50" charset="-127"/>
              </a:rPr>
              <a:t>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Study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20144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#1.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7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집합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필터링하기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선택된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요소들 가운데서 지정된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일치하지 않는 요소를 제외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filter([</a:t>
            </a:r>
            <a:r>
              <a:rPr lang="en-US" altLang="ko-KR" dirty="0" err="1" smtClean="0"/>
              <a:t>selector|function|element|jQuery</a:t>
            </a:r>
            <a:r>
              <a:rPr lang="en-US" altLang="ko-KR" dirty="0" smtClean="0"/>
              <a:t> Object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 Method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924944"/>
            <a:ext cx="7560840" cy="32403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class=“external”&gt;link&lt;/a&gt;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=“additional”&gt;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additional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link&lt;/a&gt;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filter(‘.external’)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중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external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것을 제외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(‘a’).filter(‘.additional’).length);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57502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400" dirty="0" smtClean="0">
                <a:latin typeface="맑은 고딕" pitchFamily="50" charset="-127"/>
                <a:ea typeface="맑은 고딕" pitchFamily="50" charset="-127"/>
              </a:rPr>
              <a:t>현재 선택된 </a:t>
            </a:r>
            <a:r>
              <a:rPr lang="ko-KR" altLang="en-US" sz="3400" dirty="0" err="1" smtClean="0"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sz="3400" dirty="0" smtClean="0">
                <a:latin typeface="맑은 고딕" pitchFamily="50" charset="-127"/>
                <a:ea typeface="맑은 고딕" pitchFamily="50" charset="-127"/>
              </a:rPr>
              <a:t> 집합에서 자손 요소 찾기</a:t>
            </a:r>
            <a:endParaRPr lang="ko-KR" altLang="en-US" sz="3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find([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selector|jQuery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Object|element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 Method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132856"/>
            <a:ext cx="7560840" cy="16201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(‘p’).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find(‘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안의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0829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파괴적인 변경 이전의 선택상황으로 돌아가기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?? (filter(), find()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사용되기 이전의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 집합을 반환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end()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요소집합에 변경을 가하는 모든 종류의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add(), filter(), find(), map(),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nextAll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942946"/>
            <a:ext cx="7560840" cy="207023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HTML Source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p.70~71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(‘p’).filter(‘.middle’).length);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//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내의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middle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클래스를 가진 요소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반환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(‘p’).filter(‘.middle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end()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.length);</a:t>
            </a:r>
            <a:b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filter()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수행을 취소하고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filter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메소드가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적용되기 이전의 요소 집합인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(‘p’)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까지를 반환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8238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셀렉션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이전에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셀렉션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추가하기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이전의 선택 집합과 현재의 선택 집합을 결합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andSelf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2636912"/>
            <a:ext cx="7560840" cy="207023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&lt;p&gt; Paragraph &lt;/p&gt;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&lt;p&gt; Paragraph &lt;/p&gt;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(‘div’).find(‘p’).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andSelf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(‘border’, ’1px solid #000’);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집합인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 &gt; 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바로 이전 집합인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요소를 추가함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andSelf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미적용시에는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 &gt; 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요소에만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적용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3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컨텍스트를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기반으로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탐색하기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선택된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기반으로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.next()	:	</a:t>
            </a:r>
            <a:r>
              <a:rPr lang="ko-KR" altLang="en-US" dirty="0" smtClean="0"/>
              <a:t>현재 선택된 요소의 다음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()	:	</a:t>
            </a:r>
            <a:r>
              <a:rPr lang="ko-KR" altLang="en-US" dirty="0" smtClean="0"/>
              <a:t>현재 선택된 요소의 이전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.parent()	:	</a:t>
            </a:r>
            <a:r>
              <a:rPr lang="ko-KR" altLang="en-US" dirty="0"/>
              <a:t>현재 선택된 </a:t>
            </a:r>
            <a:r>
              <a:rPr lang="ko-KR" altLang="en-US" dirty="0" smtClean="0"/>
              <a:t>요소의 부모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.parent() .children()	: </a:t>
            </a:r>
            <a:r>
              <a:rPr lang="ko-KR" altLang="en-US" dirty="0" smtClean="0"/>
              <a:t>현재 선택된 요소의 부모 요소의 자식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nextAll</a:t>
            </a:r>
            <a:r>
              <a:rPr lang="en-US" altLang="ko-KR" dirty="0" smtClean="0"/>
              <a:t>()	:	</a:t>
            </a:r>
            <a:r>
              <a:rPr lang="ko-KR" altLang="en-US" dirty="0" smtClean="0"/>
              <a:t>현재 선택된 요소 다음의 모든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prevAll</a:t>
            </a:r>
            <a:r>
              <a:rPr lang="en-US" altLang="ko-KR" dirty="0" smtClean="0"/>
              <a:t>()	:	</a:t>
            </a:r>
            <a:r>
              <a:rPr lang="ko-KR" altLang="en-US" dirty="0" smtClean="0"/>
              <a:t>현재 선택된 요소 이전의 모든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외 기타 등등 여러 가지 존재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Document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75819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요소를 생성하고 추가하고 다루기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()  method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문자열을 전달하여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요소를 생성할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요소는 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(), append(), </a:t>
            </a:r>
            <a:r>
              <a:rPr lang="en-US" altLang="ko-KR" dirty="0" err="1" smtClean="0"/>
              <a:t>prepend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prependTo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 여러 조작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문서에 삽입 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68" y="2571744"/>
            <a:ext cx="7560840" cy="64294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(‘&lt;p&gt;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하하하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&lt;/p&gt;’);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9152" y="4643446"/>
            <a:ext cx="7560840" cy="1500198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id=“a”&gt;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이거 다음에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생길거임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(‘&lt;p&gt;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하하하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&lt;/p&gt;’).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appendTo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(‘body’);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3888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요소 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선택된 요소 집합과 자식들을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에서 제거</a:t>
            </a:r>
            <a:endParaRPr lang="en-US" altLang="ko-KR" dirty="0" smtClean="0"/>
          </a:p>
          <a:p>
            <a:r>
              <a:rPr lang="en-US" altLang="ko-KR" dirty="0" smtClean="0"/>
              <a:t>remove([selector])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68" y="2571744"/>
            <a:ext cx="7560840" cy="785818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(‘a’).remove();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&lt;a&gt;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요소들이 모두 제거 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요소 교체하기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replaceWith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newContent</a:t>
            </a:r>
            <a:r>
              <a:rPr lang="en-US" altLang="ko-KR" dirty="0" smtClean="0"/>
              <a:t> | function])</a:t>
            </a:r>
          </a:p>
          <a:p>
            <a:r>
              <a:rPr lang="ko-KR" altLang="en-US" dirty="0" smtClean="0"/>
              <a:t>조건에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맞는 요소들을  </a:t>
            </a:r>
            <a:r>
              <a:rPr lang="en-US" altLang="ko-KR" dirty="0" smtClean="0"/>
              <a:t>new Content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replaceAll</a:t>
            </a:r>
            <a:r>
              <a:rPr lang="en-US" altLang="ko-KR" dirty="0" smtClean="0"/>
              <a:t>([target])</a:t>
            </a:r>
          </a:p>
          <a:p>
            <a:pPr lvl="1"/>
            <a:r>
              <a:rPr lang="en-US" altLang="ko-KR" dirty="0" err="1" smtClean="0"/>
              <a:t>replaceWith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모티브로 하여 만들어진 </a:t>
            </a:r>
            <a:r>
              <a:rPr lang="en-US" altLang="ko-KR" dirty="0" smtClean="0"/>
              <a:t>Method</a:t>
            </a:r>
          </a:p>
          <a:p>
            <a:pPr lvl="1"/>
            <a:r>
              <a:rPr lang="ko-KR" altLang="en-US" dirty="0" smtClean="0"/>
              <a:t>소스와 </a:t>
            </a:r>
            <a:r>
              <a:rPr lang="ko-KR" altLang="en-US" dirty="0" err="1" smtClean="0"/>
              <a:t>타겟이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replaceWith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68" y="2571744"/>
            <a:ext cx="7560840" cy="264320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class="container"&gt;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first"&gt;Hello&lt;/div&gt;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second"&gt;And&lt;/div&gt;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third"&gt;Goodbye&lt;/div&gt;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div.second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replaceWith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(‘&lt;h2&gt;New Heading&lt;/h2&gt;’)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class="container"&gt;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first"&gt;Hello&lt;/div&gt;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&lt;h2&gt;New heading&lt;/h2&gt;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class="inner third"&gt;Goodbye&lt;/div&gt;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요소 복제하기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clone([</a:t>
            </a:r>
            <a:r>
              <a:rPr lang="en-US" altLang="ko-KR" sz="2000" dirty="0" err="1" smtClean="0"/>
              <a:t>withDataAndEvents</a:t>
            </a:r>
            <a:r>
              <a:rPr lang="en-US" altLang="ko-KR" sz="2000" dirty="0" smtClean="0"/>
              <a:t>,][</a:t>
            </a:r>
            <a:r>
              <a:rPr lang="en-US" altLang="ko-KR" sz="2000" dirty="0" err="1" smtClean="0"/>
              <a:t>deepWithDataAndEvents</a:t>
            </a:r>
            <a:r>
              <a:rPr lang="en-US" altLang="ko-KR" sz="2000" dirty="0" smtClean="0"/>
              <a:t>])</a:t>
            </a:r>
          </a:p>
          <a:p>
            <a:r>
              <a:rPr lang="ko-KR" altLang="en-US" sz="2000" dirty="0" smtClean="0"/>
              <a:t>선택된 요소 집합을 복사</a:t>
            </a:r>
            <a:endParaRPr lang="en-US" altLang="ko-KR" sz="2000" dirty="0" smtClean="0"/>
          </a:p>
          <a:p>
            <a:r>
              <a:rPr lang="en-US" altLang="ko-KR" sz="2000" dirty="0" err="1" smtClean="0"/>
              <a:t>withDataAndEvents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로 설정하면 </a:t>
            </a:r>
            <a:r>
              <a:rPr lang="ko-KR" altLang="en-US" sz="2000" dirty="0" err="1" smtClean="0"/>
              <a:t>바인딩된</a:t>
            </a:r>
            <a:r>
              <a:rPr lang="ko-KR" altLang="en-US" sz="2000" dirty="0" smtClean="0"/>
              <a:t> 이벤트 </a:t>
            </a:r>
            <a:r>
              <a:rPr lang="ko-KR" altLang="en-US" sz="2000" dirty="0" err="1" smtClean="0"/>
              <a:t>핸들러까지</a:t>
            </a:r>
            <a:r>
              <a:rPr lang="ko-KR" altLang="en-US" sz="2000" dirty="0" smtClean="0"/>
              <a:t> 복제 가능</a:t>
            </a:r>
            <a:endParaRPr lang="en-US" altLang="ko-KR" sz="2000" dirty="0" smtClean="0"/>
          </a:p>
          <a:p>
            <a:r>
              <a:rPr lang="en-US" altLang="ko-KR" sz="2000" dirty="0" smtClean="0"/>
              <a:t>clone()</a:t>
            </a:r>
            <a:r>
              <a:rPr lang="ko-KR" altLang="en-US" sz="2000" dirty="0" smtClean="0"/>
              <a:t>은 복제만 담당하므로 </a:t>
            </a:r>
            <a:r>
              <a:rPr lang="en-US" altLang="ko-KR" sz="2000" dirty="0" smtClean="0"/>
              <a:t>append()</a:t>
            </a:r>
            <a:r>
              <a:rPr lang="ko-KR" altLang="en-US" sz="2000" dirty="0" smtClean="0"/>
              <a:t>등의 조작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문서에 삽입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14348" y="3714728"/>
            <a:ext cx="7560840" cy="278610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class="container“&gt;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class="hello"&gt;Hello&lt;/div&gt;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class="goodbye"&gt;Goodbye&lt;/div&gt;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(‘.hello’).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clone().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appendTo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(‘.goodbye’);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class="container"&gt;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class="hello"&gt;Hello&lt;/div&gt;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class="goodbye"&gt;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Goodbye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class="hello"&gt;Hello&lt;/div&gt;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700" dirty="0" smtClean="0"/>
              <a:t>DOM </a:t>
            </a:r>
            <a:r>
              <a:rPr lang="ko-KR" altLang="en-US" sz="2700" dirty="0" smtClean="0"/>
              <a:t>요소 </a:t>
            </a:r>
            <a:r>
              <a:rPr lang="ko-KR" altLang="en-US" sz="2700" dirty="0" err="1" smtClean="0"/>
              <a:t>어트리뷰트를</a:t>
            </a:r>
            <a:r>
              <a:rPr lang="ko-KR" altLang="en-US" sz="2700" dirty="0" smtClean="0"/>
              <a:t> 가져오고 설정하고 제거하기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어트리뷰트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])</a:t>
            </a:r>
          </a:p>
          <a:p>
            <a:pPr lvl="1"/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어트리뷰트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, value])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, function(index, 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)])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attr</a:t>
            </a:r>
            <a:r>
              <a:rPr lang="en-US" altLang="ko-KR" dirty="0" smtClean="0"/>
              <a:t>([map])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464380"/>
            <a:ext cx="7560840" cy="35719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3616680"/>
            <a:ext cx="7560840" cy="35719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’, ’http://www.naver.com’);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0100" y="4357694"/>
            <a:ext cx="7560840" cy="64294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(‘title’, function(){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return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this.href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+ ‘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8978" y="5429264"/>
            <a:ext cx="7560840" cy="928694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 “http://www.naver.com”,</a:t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title : “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바로 가기</a:t>
            </a:r>
            <a:r>
              <a:rPr lang="en-US" altLang="ko-KR" sz="11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Why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?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일단 무료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작은 용량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(min : 18KB, uncompressed : 114KB)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수많은 사용자 커뮤니티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 브라우저간의 차이를 자체적으로 표준화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플러그인의 다양성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정리된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브라우저보다 앞선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W3C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명세 수용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사용자인터페이스 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69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>
                <a:solidFill>
                  <a:srgbClr val="D2533C"/>
                </a:solidFill>
              </a:rPr>
              <a:t>DOM </a:t>
            </a:r>
            <a:r>
              <a:rPr lang="ko-KR" altLang="en-US" sz="2700" dirty="0" smtClean="0">
                <a:solidFill>
                  <a:srgbClr val="D2533C"/>
                </a:solidFill>
              </a:rPr>
              <a:t>요소 </a:t>
            </a:r>
            <a:r>
              <a:rPr lang="ko-KR" altLang="en-US" sz="2700" dirty="0" err="1" smtClean="0">
                <a:solidFill>
                  <a:srgbClr val="D2533C"/>
                </a:solidFill>
              </a:rPr>
              <a:t>어트리뷰트를</a:t>
            </a:r>
            <a:r>
              <a:rPr lang="ko-KR" altLang="en-US" sz="2700" dirty="0" smtClean="0">
                <a:solidFill>
                  <a:srgbClr val="D2533C"/>
                </a:solidFill>
              </a:rPr>
              <a:t> 가져오고 설정하고 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어트리뷰트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removeAttr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attributeName</a:t>
            </a:r>
            <a:r>
              <a:rPr lang="en-US" altLang="ko-KR" dirty="0" smtClean="0"/>
              <a:t>])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464380"/>
            <a:ext cx="7560840" cy="35719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콘텐트 가져오기 및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html()</a:t>
            </a:r>
          </a:p>
          <a:p>
            <a:pPr lvl="1"/>
            <a:r>
              <a:rPr lang="ko-KR" altLang="en-US" dirty="0" smtClean="0"/>
              <a:t>일치하는 요소 내부의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문자열로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html(</a:t>
            </a:r>
            <a:r>
              <a:rPr lang="en-US" altLang="ko-KR" dirty="0" err="1" smtClean="0"/>
              <a:t>htmlString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일치하는 요소 내부의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문자열로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464380"/>
            <a:ext cx="7560840" cy="1393248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&lt;div class="demo-box"&gt;Demonstration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’).html();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&lt;div class="demo-box"&gt;Demonstration Box&lt;/div&gt;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1222" y="4714884"/>
            <a:ext cx="7560840" cy="121444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’).html(‘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hehehe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&lt;div class="demo"&gt;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hehehe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콘텐트를 가져오고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text()</a:t>
            </a:r>
          </a:p>
          <a:p>
            <a:pPr lvl="1"/>
            <a:r>
              <a:rPr lang="ko-KR" altLang="en-US" dirty="0" smtClean="0"/>
              <a:t>선택된 요소 안에 포함되는 텍스트를 반환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요소까지 포함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sz="2000" dirty="0" smtClean="0"/>
              <a:t>text(</a:t>
            </a:r>
            <a:r>
              <a:rPr lang="en-US" altLang="ko-KR" sz="2000" dirty="0" err="1" smtClean="0"/>
              <a:t>textString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dirty="0" smtClean="0"/>
              <a:t>선택된 요소 안에 문자열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0100" y="2392942"/>
            <a:ext cx="7560840" cy="1821876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&gt;list item 1&lt;/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’).text();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Demonstration Box list item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978" y="4884394"/>
            <a:ext cx="7560840" cy="1830754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class="demo"&gt;Demonstration Box&lt;/div&gt;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&gt;list item 1&lt;/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&gt;&lt;/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type=“text/JavaScript”&gt;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div.demo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’). text('&lt;p&gt;This is a test.&lt;/p&gt;');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&lt;div class="demo-container"&gt;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lt;p&amp;gt;This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is a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test.&amp;lt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;/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p&amp;gt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전역적인 충돌 없이 </a:t>
            </a:r>
            <a:r>
              <a:rPr lang="en-US" altLang="ko-KR" dirty="0" smtClean="0"/>
              <a:t>$</a:t>
            </a:r>
            <a:r>
              <a:rPr lang="ko-KR" altLang="en-US" dirty="0" smtClean="0"/>
              <a:t>별칭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등과 같이 </a:t>
            </a:r>
            <a:r>
              <a:rPr lang="en-US" altLang="ko-KR" dirty="0" smtClean="0"/>
              <a:t>$ </a:t>
            </a:r>
            <a:r>
              <a:rPr lang="ko-KR" altLang="en-US" dirty="0" smtClean="0"/>
              <a:t>별칭을 사용하는 스크립트를 병행 사용 시 충돌 가능성이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(function($){</a:t>
            </a:r>
            <a:br>
              <a:rPr lang="en-US" altLang="ko-KR" dirty="0" smtClean="0"/>
            </a:br>
            <a:r>
              <a:rPr lang="en-US" altLang="ko-KR" dirty="0" smtClean="0"/>
              <a:t>	// $</a:t>
            </a:r>
            <a:r>
              <a:rPr lang="ko-KR" altLang="en-US" dirty="0" smtClean="0"/>
              <a:t>를 사용한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})(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End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5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철학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Write less, do more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적게 작성하고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보다 많이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)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 Selector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요소를 찾아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작업을 수행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요소의 집합에 대해 여러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chain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연결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Wrapper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암시적 반복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8737" y="3214686"/>
            <a:ext cx="6858048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/>
              <a:t>jQuery</a:t>
            </a:r>
            <a:r>
              <a:rPr lang="en-US" altLang="ko-KR" sz="1300" b="1" dirty="0" smtClean="0"/>
              <a:t>(‘div’).hide();</a:t>
            </a:r>
          </a:p>
          <a:p>
            <a:r>
              <a:rPr lang="en-US" altLang="ko-KR" sz="1300" dirty="0" smtClean="0"/>
              <a:t>// div </a:t>
            </a:r>
            <a:r>
              <a:rPr lang="ko-KR" altLang="en-US" sz="1300" dirty="0" smtClean="0"/>
              <a:t>요소를 찾아서 </a:t>
            </a:r>
            <a:r>
              <a:rPr lang="en-US" altLang="ko-KR" sz="1300" dirty="0" smtClean="0"/>
              <a:t>&gt; </a:t>
            </a:r>
            <a:r>
              <a:rPr lang="ko-KR" altLang="en-US" sz="1300" dirty="0" smtClean="0"/>
              <a:t>숨긴다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b="1" dirty="0" err="1" smtClean="0"/>
              <a:t>jQuery</a:t>
            </a:r>
            <a:r>
              <a:rPr lang="en-US" altLang="ko-KR" sz="1300" b="1" dirty="0" smtClean="0"/>
              <a:t>(‘div’).text(‘new content’);</a:t>
            </a:r>
          </a:p>
          <a:p>
            <a:r>
              <a:rPr lang="en-US" altLang="ko-KR" sz="1300" dirty="0" smtClean="0"/>
              <a:t>// div </a:t>
            </a:r>
            <a:r>
              <a:rPr lang="ko-KR" altLang="en-US" sz="1300" dirty="0" smtClean="0"/>
              <a:t>요소를 찾아서 </a:t>
            </a:r>
            <a:r>
              <a:rPr lang="en-US" altLang="ko-KR" sz="1300" dirty="0" smtClean="0"/>
              <a:t>&gt; </a:t>
            </a:r>
            <a:r>
              <a:rPr lang="ko-KR" altLang="en-US" sz="1300" dirty="0" smtClean="0"/>
              <a:t>내부 텍스트를 바꾼다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1038737" y="3513317"/>
            <a:ext cx="6858048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(‘div’).hide();</a:t>
            </a:r>
          </a:p>
          <a:p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(‘div’).text(‘new content’);</a:t>
            </a:r>
          </a:p>
          <a:p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updatedContent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’);</a:t>
            </a:r>
          </a:p>
          <a:p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chain</a:t>
            </a:r>
          </a:p>
          <a:p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(‘div’).hide().text(‘new content’).</a:t>
            </a:r>
            <a:r>
              <a:rPr lang="en-US" altLang="ko-KR" sz="1300" b="1" dirty="0" err="1" smtClean="0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300" b="1" dirty="0" err="1" smtClean="0">
                <a:latin typeface="맑은 고딕" pitchFamily="50" charset="-127"/>
                <a:ea typeface="맑은 고딕" pitchFamily="50" charset="-127"/>
              </a:rPr>
              <a:t>updatedContent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’);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8737" y="3837933"/>
            <a:ext cx="6858048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&lt;html&gt;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&lt;body&gt;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&lt;!--//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기능으로 둘러싸인 아래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“wrapper set”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이라 함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--&gt;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&lt;div&gt;old content&lt;/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div&gt;</a:t>
            </a:r>
            <a:b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div&gt;old content&lt;/div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dirty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300" b="1" dirty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div&gt;old content&lt;/div</a:t>
            </a:r>
            <a: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&lt;div&gt;old content&lt;/div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&lt;script&gt;</a:t>
            </a:r>
          </a:p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(‘div’).hide().text(‘new Content’).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addClass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updatedContent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”);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   //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위 코드 실행 시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div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를 내부적으로 순회함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   // -&gt; </a:t>
            </a:r>
            <a:r>
              <a:rPr lang="ko-KR" altLang="en-US" sz="1300" dirty="0" err="1" smtClean="0">
                <a:latin typeface="맑은 고딕" pitchFamily="50" charset="-127"/>
                <a:ea typeface="맑은 고딕" pitchFamily="50" charset="-127"/>
              </a:rPr>
              <a:t>반복문이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명시되어 있지 않으나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반복이 이루어짐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암시적 반복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&lt;/script&gt;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&lt;/body&gt;</a:t>
            </a:r>
            <a:b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온라인 문서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http://docs.jquery.com/Main_Page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3300" dirty="0" smtClean="0">
                <a:latin typeface="맑은 고딕" pitchFamily="50" charset="-127"/>
                <a:ea typeface="맑은 고딕" pitchFamily="50" charset="-127"/>
              </a:rPr>
              <a:t>페이지에 </a:t>
            </a:r>
            <a:r>
              <a:rPr lang="en-US" altLang="ko-KR" sz="33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3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300" dirty="0" smtClean="0">
                <a:latin typeface="맑은 고딕" pitchFamily="50" charset="-127"/>
                <a:ea typeface="맑은 고딕" pitchFamily="50" charset="-127"/>
              </a:rPr>
              <a:t>라이브러리 코드 넣기 </a:t>
            </a:r>
            <a:endParaRPr lang="ko-KR" altLang="en-US" sz="3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얻기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Google CDN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jQuery.com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으로부터 최신 버전을 직접 다운로드 후 자체 서버에서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호스팅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같이 외부 자바스크립트 파일 삽입 방법과 동일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348" y="3212976"/>
            <a:ext cx="7617076" cy="92333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&lt;script type=“text/</a:t>
            </a:r>
            <a:r>
              <a:rPr lang="en-US" altLang="ko-KR" dirty="0" err="1"/>
              <a:t>javascript</a:t>
            </a:r>
            <a:r>
              <a:rPr lang="en-US" altLang="ko-KR" dirty="0"/>
              <a:t>”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=“http://ajax.googleapis....../jquery.min.js”&gt;</a:t>
            </a:r>
            <a:br>
              <a:rPr lang="en-US" altLang="ko-KR" dirty="0"/>
            </a:br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70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로드 후 페이지 로드 전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탐색과 조작은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완전하게 로드 되는 것을 요구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window.onload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 사용시 모든 자원을 포함하여 전체 문서가 완전히 로드 되어야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onload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이벤트가 발생하므로 방문자로 하여금 지나치게 많은 시간을 기다리게 만듦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자체가 탐색과 조작을 위한 준비를 끝냈음을 알리는 이벤트가 필요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ready() Method </a:t>
            </a:r>
          </a:p>
          <a:p>
            <a:pPr lvl="1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탐색 및 조작될 준비가 되면 실행되는 스크립트 코드를 가짐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226" y="5168038"/>
            <a:ext cx="7751214" cy="124649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&lt;script type=“text/</a:t>
            </a:r>
            <a:r>
              <a:rPr lang="en-US" altLang="ko-KR" sz="1500" dirty="0" err="1"/>
              <a:t>javascript</a:t>
            </a:r>
            <a:r>
              <a:rPr lang="en-US" altLang="ko-KR" sz="1500" dirty="0" smtClean="0"/>
              <a:t>”&gt;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 </a:t>
            </a:r>
            <a:r>
              <a:rPr lang="en-US" altLang="ko-KR" sz="1500" dirty="0" smtClean="0"/>
              <a:t>     </a:t>
            </a:r>
            <a:r>
              <a:rPr lang="en-US" altLang="ko-KR" sz="1500" dirty="0" err="1" smtClean="0"/>
              <a:t>jQuery</a:t>
            </a:r>
            <a:r>
              <a:rPr lang="en-US" altLang="ko-KR" sz="1500" dirty="0" smtClean="0"/>
              <a:t>(document).ready(function(){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alert(</a:t>
            </a:r>
            <a:r>
              <a:rPr lang="en-US" altLang="ko-KR" sz="1500" dirty="0" err="1" smtClean="0"/>
              <a:t>jQuery</a:t>
            </a:r>
            <a:r>
              <a:rPr lang="en-US" altLang="ko-KR" sz="1500" dirty="0" smtClean="0"/>
              <a:t>(‘p’).text());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});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&lt;/script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11244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로드 후 페이지 로드 전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ready()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&lt;head&gt;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 안에 놓여있는 경우에만 필요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ready()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 사용 보다 모든 자바스크립트와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코드를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&lt;/body&gt;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바로 앞에 놓는 것을 선호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최근의 최적화 기술은 자바스크립트가 페이지 끝부분에서 브라우저에 의해 로드 되는 경우 페이지의 로드가 더 빨라진다고 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ready()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이벤트를 사용하지 않는 것이 결과적으로 적은 양의 코드를 사용하게 되며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적은 양의 코드는 많은 양의 코드보다 훨씬 빨리 실행됨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95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dirty="0" err="1" smtClean="0">
                <a:latin typeface="맑은 고딕" pitchFamily="50" charset="-127"/>
                <a:ea typeface="맑은 고딕" pitchFamily="50" charset="-127"/>
              </a:rPr>
              <a:t>셀럭터와</a:t>
            </a:r>
            <a:r>
              <a:rPr lang="ko-KR" altLang="en-US" sz="27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700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27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700" dirty="0" smtClean="0">
                <a:latin typeface="맑은 고딕" pitchFamily="50" charset="-127"/>
                <a:ea typeface="맑은 고딕" pitchFamily="50" charset="-127"/>
              </a:rPr>
              <a:t>함수를 이용하여 </a:t>
            </a:r>
            <a:r>
              <a:rPr lang="en-US" altLang="ko-KR" sz="2700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2700" dirty="0" smtClean="0">
                <a:latin typeface="맑은 고딕" pitchFamily="50" charset="-127"/>
                <a:ea typeface="맑은 고딕" pitchFamily="50" charset="-127"/>
              </a:rPr>
              <a:t>요소 선택하기</a:t>
            </a:r>
            <a:endParaRPr lang="ko-KR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 Selector 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Selector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2060848"/>
            <a:ext cx="7560840" cy="38884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id=“link1”&gt;link1&lt;/a&gt;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id=“link2”&gt;link2&lt;/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 class=“link”&gt;link3&lt;/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class=“link”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&gt;link4&lt;/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&lt;a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link5&lt;/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&lt;script  type=“text/JavaScript”&gt;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// CSS Selector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jQyery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(‘#link1’).length);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(‘.link’).length);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//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Selector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document.getElementsByTagName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(‘a’)).length);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&lt;/script&gt;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=&gt;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차례대로  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5,     1</a:t>
            </a:r>
            <a:r>
              <a:rPr lang="en-US" altLang="ko-KR" sz="1200" dirty="0" smtClean="0">
                <a:solidFill>
                  <a:srgbClr val="292934"/>
                </a:solidFill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2,     5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뜨게 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5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50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3500" dirty="0" err="1" smtClean="0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3500" dirty="0" smtClean="0">
                <a:latin typeface="맑은 고딕" pitchFamily="50" charset="-127"/>
                <a:ea typeface="맑은 고딕" pitchFamily="50" charset="-127"/>
              </a:rPr>
              <a:t> 안에서 </a:t>
            </a:r>
            <a:r>
              <a:rPr lang="en-US" altLang="ko-KR" sz="3500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3500" dirty="0" smtClean="0">
                <a:latin typeface="맑은 고딕" pitchFamily="50" charset="-127"/>
                <a:ea typeface="맑은 고딕" pitchFamily="50" charset="-127"/>
              </a:rPr>
              <a:t>요소 선택하기</a:t>
            </a:r>
            <a:endParaRPr lang="ko-KR" altLang="en-US" sz="3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갖는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두번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째 매개변수를 가질 수 있는데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매개변수는 어떤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컨텍스트에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대해서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기반으로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요소를 찾아야 하는지를 알려주는 역할을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68" y="3140968"/>
            <a:ext cx="7560840" cy="28083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HTML Source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교재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p.65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래퍼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wrapper set (&lt;form&gt;)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안에서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(‘input’,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$(‘form’)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).length);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컨텍스트로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요소에서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(‘input’,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document.forms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[0]).length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// body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내의 모든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 참조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alert(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(‘input’,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’body’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).length);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106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2455</TotalTime>
  <Words>1835</Words>
  <Application>Microsoft Office PowerPoint</Application>
  <PresentationFormat>화면 슬라이드 쇼(4:3)</PresentationFormat>
  <Paragraphs>323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투명도</vt:lpstr>
      <vt:lpstr>Hacosa jQuery Study</vt:lpstr>
      <vt:lpstr>소개</vt:lpstr>
      <vt:lpstr>소개</vt:lpstr>
      <vt:lpstr>소개</vt:lpstr>
      <vt:lpstr>HTML 페이지에 jQuery 라이브러리 코드 넣기 </vt:lpstr>
      <vt:lpstr>DOM 로드 후 페이지 로드 전 jQuery 실행</vt:lpstr>
      <vt:lpstr>DOM 로드 후 페이지 로드 전 jQuery 실행</vt:lpstr>
      <vt:lpstr>셀럭터와 jQuery 함수를 이용하여 DOM 요소 선택하기</vt:lpstr>
      <vt:lpstr>특정 컨텍스트 안에서 DOM 요소 선택하기</vt:lpstr>
      <vt:lpstr>DOM 요소의 래퍼 집합 필터링하기</vt:lpstr>
      <vt:lpstr>현재 선택된 래퍼 집합에서 자손 요소 찾기</vt:lpstr>
      <vt:lpstr>파괴적인 변경 이전의 선택상황으로 돌아가기</vt:lpstr>
      <vt:lpstr>현재 셀렉션 이전에 셀렉션 추가하기</vt:lpstr>
      <vt:lpstr>컨텍스트를 기반으로 DOM 탐색하기 </vt:lpstr>
      <vt:lpstr>DOM 요소를 생성하고 추가하고 다루기</vt:lpstr>
      <vt:lpstr>DOM 요소 제거하기</vt:lpstr>
      <vt:lpstr>DOM 요소 교체하기</vt:lpstr>
      <vt:lpstr>DOM 요소 복제하기</vt:lpstr>
      <vt:lpstr>DOM 요소 어트리뷰트를 가져오고 설정하고 제거하기</vt:lpstr>
      <vt:lpstr>DOM 요소 어트리뷰트를 가져오고 설정하고 제거하기</vt:lpstr>
      <vt:lpstr>HTML 콘텐트 가져오기 및 설정하기</vt:lpstr>
      <vt:lpstr>텍스트 콘텐트를 가져오고 설정하기</vt:lpstr>
      <vt:lpstr>전역적인 충돌 없이 $별칭 사용하기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Hacosa js Study</dc:title>
  <dc:creator>mulder21c</dc:creator>
  <cp:lastModifiedBy>program</cp:lastModifiedBy>
  <cp:revision>387</cp:revision>
  <dcterms:created xsi:type="dcterms:W3CDTF">2011-10-02T23:50:48Z</dcterms:created>
  <dcterms:modified xsi:type="dcterms:W3CDTF">2012-01-05T05:19:09Z</dcterms:modified>
</cp:coreProperties>
</file>