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hare.net/yongho/rdd-paper-re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lideshare.net/yongho/rdd-paper-re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Programming with RDDs 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 승우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Arial"/>
              <a:buAutoNum type="arabicPeriod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왜 RDD를 사용하는가?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RDD는 Resilient Distributed Datasets 의 약자. </a:t>
            </a:r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RDD는 RAM 에서 Read-Only로 동작하기 때문에 빠르다.</a:t>
            </a:r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Read-Only로 동작하다 보니 Storage → RDD, RDD → RDD 로 변환이 가능</a:t>
            </a:r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( 고치고 싶은데 )만들어진 이래 고쳐진 적이 없는가? → 그럼 계보를 등록하지 (Lineage) → 문제가 덜 생김. </a:t>
            </a:r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코딩을 하는것은 실제 계산을 하는것이 아닌, Lineage(계보를 쌓아가는 작업) 을 하는것. </a:t>
            </a:r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두가지의 Op. 가 있음 ( Transformations, Actions )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421900" y="959950"/>
            <a:ext cx="4300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ko" sz="1000"/>
              <a:t>사실은 SlideShare 에서 발견한것을 요약하였다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29700" y="675700"/>
            <a:ext cx="2270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More Information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Please Visit This </a:t>
            </a:r>
            <a:r>
              <a:rPr lang="ko" u="sng">
                <a:solidFill>
                  <a:schemeClr val="hlink"/>
                </a:solidFill>
                <a:hlinkClick r:id="rId3"/>
              </a:rPr>
              <a:t>Link</a:t>
            </a:r>
            <a:r>
              <a:rPr lang="ko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2. Lazy Execution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어떻게 만들어지는지 대략의 Execution Plan 을 만들어서 실행되므로 , 자원이 배치될 혹은 배치될 상황을 미리 고려해서 최적의 코스를 돌 수 있다! 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그리고 리니지 들만 생성되므로 Action 들에 해당하는 명령어가 붙으면 그제서야 실행됨. 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9700" y="675700"/>
            <a:ext cx="22704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More Information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Please Visit This </a:t>
            </a:r>
            <a:r>
              <a:rPr lang="ko" u="sng">
                <a:solidFill>
                  <a:schemeClr val="hlink"/>
                </a:solidFill>
                <a:hlinkClick r:id="rId3"/>
              </a:rPr>
              <a:t>Link</a:t>
            </a:r>
            <a:r>
              <a:rPr lang="ko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3. Getting Started with Docker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Digital Ocean Server 하나를 판다 ( 1G RAM, 1C CPU 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SSH Server 주소를 알아서 접속해서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Docker 명령어를 입력한다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"/>
              <a:t>docker run -d -p 9999:8888 -e GRANT_SUDO=yes --name psy_spark jupyter/all-spark-notebook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"/>
              <a:t>그리고 자신의 ip:9999 로 노트북 서버에 접속을 하면 됩니다.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Let’s Code!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