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data.seoul.go.kr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Report.Rminiproject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377440" y="1769040"/>
            <a:ext cx="64004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7.1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교차분석 검정결과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7.2 t-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검정 결과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1"/>
          <p:cNvGraphicFramePr/>
          <p:nvPr/>
        </p:nvGraphicFramePr>
        <p:xfrm>
          <a:off x="500400" y="3108240"/>
          <a:ext cx="9199080" cy="2417400"/>
        </p:xfrm>
        <a:graphic>
          <a:graphicData uri="http://schemas.openxmlformats.org/drawingml/2006/table">
            <a:tbl>
              <a:tblPr/>
              <a:tblGrid>
                <a:gridCol w="1313640"/>
                <a:gridCol w="1313640"/>
                <a:gridCol w="1313640"/>
                <a:gridCol w="1313640"/>
                <a:gridCol w="1313640"/>
                <a:gridCol w="1313640"/>
                <a:gridCol w="1317600"/>
              </a:tblGrid>
              <a:tr h="688320">
                <a:tc gridSpan="2"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측정월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좋음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보통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나쁨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X-squared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유의확률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관찰빈도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17.7%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64.93%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17.34%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4"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216.02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한계값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:5.991)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4"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2.2e-16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측정빈도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관찰빈도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32.22%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66.61%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1.16%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432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측정빈도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5" name="CustomShape 2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7-1.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교차분석 검정보고서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카이제곱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7-2. t-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검정 보고서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7" name="Table 2"/>
          <p:cNvGraphicFramePr/>
          <p:nvPr/>
        </p:nvGraphicFramePr>
        <p:xfrm>
          <a:off x="627120" y="1957680"/>
          <a:ext cx="8806680" cy="3179160"/>
        </p:xfrm>
        <a:graphic>
          <a:graphicData uri="http://schemas.openxmlformats.org/drawingml/2006/table">
            <a:tbl>
              <a:tblPr/>
              <a:tblGrid>
                <a:gridCol w="1573200"/>
                <a:gridCol w="7233840"/>
              </a:tblGrid>
              <a:tr h="397440">
                <a:tc rowSpan="2"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가설설정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연구가설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(H1) : 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여름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 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겨울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에 서울시의 미세먼지 농도가 다르다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74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귀무가설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(H0) : 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월보다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월의 서울시 미세먼지 농도가 다르지 않다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연구환경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계절별로 서울시의 미세먼지 농도 차이가 있는지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겨울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여름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를 확인하기 위하여 서울 열린 데이터 광장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1"/>
                        </a:rPr>
                        <a:t>http://data.seoul.go.kr/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에서 일별 서울시 구별 미세먼지 데이터를 사용하여 상관분석 및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검정 수행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유의수준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Alpha = 0.05 (5%)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분석방법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독립표본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검정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검정통계량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= 19.826, df = 1679.6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유의확률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 = &lt; 2.2e-16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결과해석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유의수준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에서 귀무가설이 기각되었다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따라서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월과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월의 서울시 미세먼지 농도는 차이를 보인다고 할수 있다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서울시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월의 미세먼지 농도가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월의 미세먼지 농도보다 더 크다고 할 수 있다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2017-06-15T11:05:25Z</dcterms:created>
  <dc:creator/>
  <dc:description/>
  <dc:language>en-US</dc:language>
  <cp:lastModifiedBy/>
  <dcterms:modified xsi:type="dcterms:W3CDTF">2017-06-15T11:50:04Z</dcterms:modified>
  <cp:revision>8</cp:revision>
  <dc:subject/>
  <dc:title/>
</cp:coreProperties>
</file>