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7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46DA5-D096-A535-1F15-57A7C50A1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C6E5EB-336C-488E-C4D8-CD0256C6D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4BCDF6-EE2A-07BD-5277-3E3905C35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F9AD5-F8C6-424A-8282-6EAF7B31E554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C9871E-8406-E39A-7F7F-3F062D908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B7A282-9B60-1004-37C6-A922F5574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BF78B-B2E5-4489-B699-168AB1FFD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530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7CA8A-C6C9-23FD-5D7D-6BDE01677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797790-EAC7-6697-A68C-3B1E3107A3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33F9D9-489C-1931-7B9D-6B0F60D1C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F9AD5-F8C6-424A-8282-6EAF7B31E554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63C9B5-A84B-ABA3-24CD-DE6804243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0EEE2B-98A3-7ACD-30E4-4FE8EEAFA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BF78B-B2E5-4489-B699-168AB1FFD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398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224525A-CD8F-6804-507A-044BD79803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8D7B7A-2F27-8C9A-8B5A-07FCC71E58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623F1F-51EA-C83D-8517-493BF9B85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F9AD5-F8C6-424A-8282-6EAF7B31E554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1D4284-FB9F-00FF-9CD5-4182B0F04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5CFCA3-B6F1-44C2-06F4-5DB8E8555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BF78B-B2E5-4489-B699-168AB1FFD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241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614334-39EF-5CF2-24C4-5D1896703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49350F-AB15-78D2-1C5B-EFFCD3C9D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F1318E-8179-C476-C431-8525C82BF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F9AD5-F8C6-424A-8282-6EAF7B31E554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C070C3-E6E5-2E6E-BB5F-5F847EB9E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35511E-87E8-11E4-DDCF-C33549FE2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BF78B-B2E5-4489-B699-168AB1FFD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660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2B4EC9-9CE3-7936-11DC-BF8F7B295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BEEEF6-281A-49D2-8471-DBABB06B0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02A25D-48F7-4A30-E20E-09CC80188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F9AD5-F8C6-424A-8282-6EAF7B31E554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9A4453-C634-0882-5A9D-8C3170AB4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573F29-7734-73E2-DC12-D9AA78B6C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BF78B-B2E5-4489-B699-168AB1FFD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88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BF967-14C2-393F-BBD4-0440BDC9F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BCBE42-26B7-ED0E-C808-EED01FEE67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C17F9B-3F68-5935-3969-53979C1FE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D535F7-E924-3BB2-A8F1-7992E492C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F9AD5-F8C6-424A-8282-6EAF7B31E554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E702FC-DC6F-A8E0-6EC4-9412B7806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01AB93-5BC7-0CCC-C24B-0266C579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BF78B-B2E5-4489-B699-168AB1FFD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287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856177-DFBD-B0B7-744D-3DF374E3E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A59232-C956-CE88-88ED-C1EC2F99E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9EAE30-4D0D-F4CE-C048-96DD254A2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EBD413-CD0A-4189-F7F8-DB3CF14DCB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62B0810-4702-5416-26E3-2442378B2B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C29FABA-2E02-DAAD-B8B8-99BDFDDC5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F9AD5-F8C6-424A-8282-6EAF7B31E554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EC0278-B23C-8AE3-7CFD-F17A4E0D8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BE4941F-8650-FA26-8802-50B4E1241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BF78B-B2E5-4489-B699-168AB1FFD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976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BD11F0-2B1E-EF79-21FF-8E9F1F30C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9881E7E-71D3-301A-42DB-6ACE9674F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F9AD5-F8C6-424A-8282-6EAF7B31E554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33F636-F552-11CC-375B-FEB07E12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396845-363C-E00C-1FAE-A0E6E67D1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BF78B-B2E5-4489-B699-168AB1FFD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04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90E7FB-1700-BC4B-C810-2FD731799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F9AD5-F8C6-424A-8282-6EAF7B31E554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67B5A60-E93A-A21F-E2BF-AC8B85C53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9533AF-9FB6-05A4-B2D7-287519C9A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BF78B-B2E5-4489-B699-168AB1FFD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66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7622F8-22E9-0F08-78B5-1D883965F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DBFDC4-9C6F-68EF-610D-470DF2EAA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5C30F6-1788-2EFA-5565-36FFE3A2BD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6D4381-B021-183F-8535-58FC3620F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F9AD5-F8C6-424A-8282-6EAF7B31E554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B8B2F3-CBE0-67C0-8BE2-B6B938936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5AD611-CD0B-F9D5-395D-D6C5A2A10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BF78B-B2E5-4489-B699-168AB1FFD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032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517799-D3C1-1FBA-A894-B717D6F94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D50A94A-B743-BEF7-5EA4-9E3FB28419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D51F73-7937-1A49-75F7-B0566A56F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BBADD0-D4E4-9B8E-E1AD-638D21BDE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F9AD5-F8C6-424A-8282-6EAF7B31E554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19D7D4-F3F6-7028-F1B4-107C1D86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C15CBD-3654-661E-0554-7C505560E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BF78B-B2E5-4489-B699-168AB1FFD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90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EFAB51-0D5C-219C-9FB4-F0473E4C6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301D6C-8FEB-DD72-673D-F02220DE5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D8994A-A4FD-FA18-6BAD-3337AB58E2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6F9AD5-F8C6-424A-8282-6EAF7B31E554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FE4ACD-7D00-98ED-7A5F-1D80BCC106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547DD5-FABC-5FD3-51A2-B03A1B0B3C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6BF78B-B2E5-4489-B699-168AB1FFD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116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9CEA3-EDAD-5CA0-01CB-69E0B0B62E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샘플 </a:t>
            </a:r>
            <a:r>
              <a:rPr lang="en-US" altLang="ko-KR" dirty="0"/>
              <a:t>PPT </a:t>
            </a:r>
            <a:r>
              <a:rPr lang="ko-KR" altLang="en-US" dirty="0"/>
              <a:t>교재 </a:t>
            </a:r>
            <a:r>
              <a:rPr lang="en-US" altLang="ko-KR" dirty="0"/>
              <a:t>pptx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2639B6-A632-E68A-BBB7-C130379FCD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720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샘플 PPT 교재 pptx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샘플 PPT 교재 pptx</dc:title>
  <dc:creator>정욱 서</dc:creator>
  <cp:lastModifiedBy>정욱 서</cp:lastModifiedBy>
  <cp:revision>1</cp:revision>
  <dcterms:created xsi:type="dcterms:W3CDTF">2024-04-23T04:21:29Z</dcterms:created>
  <dcterms:modified xsi:type="dcterms:W3CDTF">2024-04-23T04:21:40Z</dcterms:modified>
</cp:coreProperties>
</file>