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6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endParaRPr lang="en-GB" sz="2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609600"/>
            <a:ext cx="81534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Project Name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Waste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Bin Design for Road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Side</a:t>
            </a:r>
            <a:endParaRPr lang="en-US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3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Team Name</a:t>
            </a:r>
          </a:p>
          <a:p>
            <a:pPr marL="0" indent="0" algn="ctr">
              <a:buNone/>
            </a:pPr>
            <a:r>
              <a:rPr lang="en-US" sz="23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“Safe Environment, Safe Life.”</a:t>
            </a:r>
          </a:p>
          <a:p>
            <a:pPr marL="0" indent="0" algn="ctr">
              <a:buNone/>
            </a:pPr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Challenge</a:t>
            </a:r>
          </a:p>
          <a:p>
            <a:pPr marL="0" indent="0" algn="ctr">
              <a:buNone/>
            </a:pPr>
            <a:r>
              <a:rPr 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Earth and Us</a:t>
            </a:r>
          </a:p>
          <a:p>
            <a:pPr marL="0" indent="0" algn="ctr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Team Members </a:t>
            </a:r>
          </a:p>
          <a:p>
            <a:pPr marL="0" indent="0" algn="ctr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Woakimul Islam Shakil</a:t>
            </a:r>
          </a:p>
          <a:p>
            <a:pPr marL="0" indent="0" algn="ctr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Alifa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Tajmin </a:t>
            </a:r>
          </a:p>
          <a:p>
            <a:pPr marL="0" indent="0" algn="ctr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Tanvir Bin Mortaza </a:t>
            </a:r>
          </a:p>
          <a:p>
            <a:pPr marL="0" indent="0" algn="ctr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Muntasir Rabby</a:t>
            </a:r>
          </a:p>
          <a:p>
            <a:pPr marL="0" indent="0" algn="ctr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9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Waste Bin Project All File\presentation image\waste bin 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3594"/>
            <a:ext cx="9124950" cy="648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95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45819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Raw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Material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Refused Plastic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Radium Sticker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Color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Specific Feature (why it is innovative):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1.Waste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water basin(attached grate) is seated bottom of the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structure and its help to separate waste liquid(water) from waste.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Drawer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waste receiver is help for waste collector to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collect waste easily.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The cartoon shape of the product will attract the children to use it properly.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Radium Sticker on eye will help to detect and attract at night to users.</a:t>
            </a:r>
          </a:p>
        </p:txBody>
      </p:sp>
    </p:spTree>
    <p:extLst>
      <p:ext uri="{BB962C8B-B14F-4D97-AF65-F5344CB8AC3E}">
        <p14:creationId xmlns:p14="http://schemas.microsoft.com/office/powerpoint/2010/main" val="119045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609600"/>
            <a:ext cx="84582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Implementation Strategy of the Project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The refuse plastic is used as raw material of the project. Its helps to reduce plastic from environment.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It will be long lasting and production cost will be less.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Mostly suitable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 weathering.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basin feature(attached grate) of this project is helpful for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separating waste water from storage waste. It will be reduced waste rotting rate for separating waste water.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4.Radium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sticker will be helpful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detect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waste bin at night.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5.Its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setup beside road side especially in adult and children gathering areas.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2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Future and Sustainability of the Project :</a:t>
            </a:r>
            <a:endParaRPr lang="en-US" sz="28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Clr>
                <a:srgbClr val="92D050"/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1.The user can modify and add features as need in future .</a:t>
            </a:r>
          </a:p>
          <a:p>
            <a:pPr marL="0" indent="0">
              <a:lnSpc>
                <a:spcPct val="200000"/>
              </a:lnSpc>
              <a:buClr>
                <a:srgbClr val="92D050"/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Its enable to be modified to adjusting with modern technology. </a:t>
            </a:r>
          </a:p>
          <a:p>
            <a:pPr marL="0" indent="0">
              <a:lnSpc>
                <a:spcPct val="200000"/>
              </a:lnSpc>
              <a:buClr>
                <a:srgbClr val="92D050"/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Its enable to change human behavior to use waste bin as well as keep environment clean and healthy.</a:t>
            </a:r>
          </a:p>
          <a:p>
            <a:pPr marL="0" indent="0">
              <a:lnSpc>
                <a:spcPct val="200000"/>
              </a:lnSpc>
              <a:buClr>
                <a:srgbClr val="92D050"/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Its enable to add compress feature in future.</a:t>
            </a:r>
          </a:p>
          <a:p>
            <a:pPr marL="0" indent="0">
              <a:lnSpc>
                <a:spcPct val="200000"/>
              </a:lnSpc>
              <a:buClr>
                <a:srgbClr val="92D050"/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Its implemented with environmental sustainability.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Waste Bin Project All File\presentation image\waste bin 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82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1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143000"/>
            <a:ext cx="7924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team is working with a view to keep earth environment safe and healthy by establishing good practice of solid waste management as well as used of waste bin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Our aim is to keep environment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free from pollution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proper waste management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project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NASA Earth Science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sociological and economic information to generate new understanding and perspectives on human-environment interactions.</a:t>
            </a:r>
          </a:p>
        </p:txBody>
      </p:sp>
    </p:spTree>
    <p:extLst>
      <p:ext uri="{BB962C8B-B14F-4D97-AF65-F5344CB8AC3E}">
        <p14:creationId xmlns:p14="http://schemas.microsoft.com/office/powerpoint/2010/main" val="81640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85800"/>
            <a:ext cx="71628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Our project helps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safe environment from scattering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waste.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 a better practice to used waste bin among all level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people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like children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adults.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 better opportunity of waste management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earth.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utilize and reuse of refuse plastic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2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85" y="381000"/>
            <a:ext cx="9119315" cy="6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34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Waste Bin Project All File\presentation image\waste bin 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" y="364527"/>
            <a:ext cx="9137708" cy="64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505200" y="3429000"/>
            <a:ext cx="3200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3276600"/>
            <a:ext cx="19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Radium Sticker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1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Waste Bin Project All File\presentation image\waste bin 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" y="381000"/>
            <a:ext cx="9114527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2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33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Impact" pitchFamily="34" charset="0"/>
                <a:cs typeface="Times New Roman" pitchFamily="18" charset="0"/>
              </a:rPr>
              <a:t>Outer View</a:t>
            </a:r>
            <a:endParaRPr lang="en-GB" sz="3600" dirty="0">
              <a:latin typeface="Impac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6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E:\Waste Bin Project All File\render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84049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Impact" pitchFamily="34" charset="0"/>
                <a:cs typeface="Times New Roman" pitchFamily="18" charset="0"/>
              </a:rPr>
              <a:t>Inner View</a:t>
            </a:r>
            <a:endParaRPr lang="en-GB" sz="3600" dirty="0">
              <a:latin typeface="Impac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86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Waste Bin Project All File\render\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499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895349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Impact" pitchFamily="34" charset="0"/>
                <a:cs typeface="Times New Roman" pitchFamily="18" charset="0"/>
              </a:rPr>
              <a:t>Upper  View</a:t>
            </a:r>
            <a:endParaRPr lang="en-GB" sz="3600" dirty="0">
              <a:latin typeface="Impac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372</TotalTime>
  <Words>430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and Sustainability of the Project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Shakil</dc:creator>
  <cp:lastModifiedBy>lenovo</cp:lastModifiedBy>
  <cp:revision>63</cp:revision>
  <dcterms:created xsi:type="dcterms:W3CDTF">2006-08-16T00:00:00Z</dcterms:created>
  <dcterms:modified xsi:type="dcterms:W3CDTF">2017-04-23T23:06:46Z</dcterms:modified>
</cp:coreProperties>
</file>