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306" r:id="rId4"/>
    <p:sldId id="307" r:id="rId5"/>
    <p:sldId id="305" r:id="rId6"/>
    <p:sldId id="309" r:id="rId7"/>
    <p:sldId id="310" r:id="rId8"/>
    <p:sldId id="299" r:id="rId9"/>
    <p:sldId id="301" r:id="rId10"/>
    <p:sldId id="312" r:id="rId11"/>
    <p:sldId id="300" r:id="rId12"/>
    <p:sldId id="311" r:id="rId13"/>
    <p:sldId id="298" r:id="rId14"/>
    <p:sldId id="302" r:id="rId15"/>
    <p:sldId id="260" r:id="rId1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CBE"/>
    <a:srgbClr val="15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01" autoAdjust="0"/>
  </p:normalViewPr>
  <p:slideViewPr>
    <p:cSldViewPr snapToGrid="0" snapToObjects="1">
      <p:cViewPr>
        <p:scale>
          <a:sx n="100" d="100"/>
          <a:sy n="100" d="100"/>
        </p:scale>
        <p:origin x="1914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FDC1-849A-4786-91B2-E9B7941B1978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7E5B-0F20-4F7C-8AD6-D9E028DA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76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 解决方法:多传递一个参数,去区分业务场景,不够优雅.如何更加优雅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2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13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8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第二种和第三种比较接近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我这采用的是第二种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也就是通过指定类名查找父级元素内的图片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0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0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3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4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8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3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8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07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55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16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16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27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89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3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96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79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94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1772-1647-9049-B992-899B6557F886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9D3C-84AE-8140-9C86-5A935F100B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44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 43`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唯医培训PPT－封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图片 8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50" y="1334639"/>
            <a:ext cx="1401435" cy="6278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29468" y="2453551"/>
            <a:ext cx="60879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000" dirty="0" smtClean="0"/>
              <a:t>习题逻辑分享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23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12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113208"/>
            <a:ext cx="6791325" cy="4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12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技术讨论：答题</a:t>
            </a:r>
            <a:endParaRPr kumimoji="1"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465588" y="875502"/>
            <a:ext cx="8544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</a:t>
            </a:r>
            <a:r>
              <a:rPr lang="zh-CN" altLang="en-US" dirty="0" smtClean="0"/>
              <a:t>选题如何算对？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792" y="930033"/>
            <a:ext cx="5319181" cy="38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12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314837"/>
            <a:ext cx="6591301" cy="47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开发总结</a:t>
            </a:r>
            <a:endParaRPr kumimoji="1"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738895" y="1503360"/>
            <a:ext cx="76431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kern="0" dirty="0" smtClean="0">
                <a:latin typeface="+mj-ea"/>
                <a:cs typeface="宋体" panose="02010600030101010101" pitchFamily="2" charset="-122"/>
              </a:rPr>
              <a:t>在数据层面处理逻辑会使得逻辑更加简单易懂</a:t>
            </a:r>
            <a:endParaRPr lang="en-US" altLang="zh-CN" sz="2800" kern="0" dirty="0" smtClean="0">
              <a:latin typeface="+mj-ea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kern="0" dirty="0" smtClean="0">
                <a:latin typeface="+mj-ea"/>
                <a:cs typeface="宋体" panose="02010600030101010101" pitchFamily="2" charset="-122"/>
              </a:rPr>
              <a:t>善于区分需求的相同点和不同点可实现一劳永逸的效果</a:t>
            </a:r>
            <a:endParaRPr lang="en-US" altLang="zh-CN" sz="2800" kern="0" dirty="0" smtClean="0">
              <a:latin typeface="+mj-ea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kern="0" dirty="0" smtClean="0">
                <a:latin typeface="+mj-ea"/>
                <a:cs typeface="宋体" panose="02010600030101010101" pitchFamily="2" charset="-122"/>
              </a:rPr>
              <a:t>项目初期不必要着急</a:t>
            </a:r>
            <a:r>
              <a:rPr lang="en-US" altLang="zh-CN" sz="2800" kern="0" dirty="0" smtClean="0">
                <a:latin typeface="+mj-ea"/>
                <a:cs typeface="宋体" panose="02010600030101010101" pitchFamily="2" charset="-122"/>
              </a:rPr>
              <a:t>coding,</a:t>
            </a:r>
            <a:r>
              <a:rPr lang="zh-CN" altLang="en-US" sz="2800" kern="0" dirty="0" smtClean="0">
                <a:latin typeface="+mj-ea"/>
                <a:cs typeface="宋体" panose="02010600030101010101" pitchFamily="2" charset="-122"/>
              </a:rPr>
              <a:t>算法是语言的灵魂</a:t>
            </a:r>
            <a:endParaRPr lang="en-US" altLang="zh-CN" sz="2800" kern="0" dirty="0" smtClean="0">
              <a:latin typeface="+mj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2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分享总结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42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v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唯医培训PPT－封面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3228362" y="2220201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32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pic>
        <p:nvPicPr>
          <p:cNvPr id="11" name="图片 10" descr="下划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78" y="2656747"/>
            <a:ext cx="1015122" cy="2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/>
              <a:t>概述</a:t>
            </a:r>
            <a:endParaRPr kumimoji="1"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099733" y="1813751"/>
            <a:ext cx="44101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需求分析</a:t>
            </a:r>
            <a:endParaRPr lang="en-US" altLang="zh-CN" sz="3200" kern="0" dirty="0" smtClean="0">
              <a:latin typeface="+mj-ea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逻辑设计</a:t>
            </a:r>
            <a:endParaRPr lang="en-US" altLang="zh-CN" sz="3200" kern="0" dirty="0" smtClean="0">
              <a:latin typeface="+mj-ea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代码实现</a:t>
            </a:r>
            <a:endParaRPr lang="en-US" altLang="zh-CN" sz="3200" kern="0" dirty="0">
              <a:latin typeface="+mj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99733" y="181375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3200" kern="0" dirty="0">
              <a:latin typeface="+mj-ea"/>
              <a:cs typeface="宋体" panose="02010600030101010101" pitchFamily="2" charset="-122"/>
            </a:endParaRPr>
          </a:p>
        </p:txBody>
      </p:sp>
      <p:sp>
        <p:nvSpPr>
          <p:cNvPr id="4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需求分析</a:t>
            </a:r>
            <a:endParaRPr kumimoji="1"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185021" y="1295197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顺序练习</a:t>
            </a:r>
            <a:endParaRPr lang="en-US" altLang="zh-CN" sz="3200" kern="0" dirty="0" smtClean="0">
              <a:latin typeface="+mj-ea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专项练习</a:t>
            </a:r>
            <a:endParaRPr lang="en-US" altLang="zh-CN" sz="3200" kern="0" dirty="0" smtClean="0">
              <a:latin typeface="+mj-ea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j-ea"/>
                <a:cs typeface="宋体" panose="02010600030101010101" pitchFamily="2" charset="-122"/>
              </a:rPr>
              <a:t>错</a:t>
            </a:r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题本</a:t>
            </a:r>
            <a:endParaRPr lang="en-US" altLang="zh-CN" sz="3200" kern="0" dirty="0" smtClean="0">
              <a:latin typeface="+mj-ea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收藏习题</a:t>
            </a:r>
            <a:endParaRPr lang="en-US" altLang="zh-CN" sz="3200" kern="0" dirty="0" smtClean="0">
              <a:latin typeface="+mj-ea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kern="0" dirty="0" smtClean="0">
                <a:latin typeface="+mj-ea"/>
                <a:cs typeface="宋体" panose="02010600030101010101" pitchFamily="2" charset="-122"/>
              </a:rPr>
              <a:t>H5</a:t>
            </a:r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习题</a:t>
            </a:r>
            <a:endParaRPr lang="en-US" altLang="zh-CN" sz="3200" kern="0" dirty="0">
              <a:latin typeface="+mj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3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99733" y="181375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现场采访！</a:t>
            </a:r>
            <a:endParaRPr lang="en-US" altLang="zh-CN" sz="3200" kern="0" dirty="0">
              <a:latin typeface="+mj-ea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9733" y="289385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kern="0" dirty="0" smtClean="0">
                <a:latin typeface="+mj-ea"/>
                <a:cs typeface="宋体" panose="02010600030101010101" pitchFamily="2" charset="-122"/>
              </a:rPr>
              <a:t>逻辑图展示</a:t>
            </a:r>
            <a:endParaRPr lang="en-US" altLang="zh-CN" sz="3200" kern="0" dirty="0">
              <a:latin typeface="+mj-ea"/>
              <a:cs typeface="宋体" panose="02010600030101010101" pitchFamily="2" charset="-122"/>
            </a:endParaRPr>
          </a:p>
        </p:txBody>
      </p:sp>
      <p:sp>
        <p:nvSpPr>
          <p:cNvPr id="5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逻辑分析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66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逻辑归纳</a:t>
            </a:r>
            <a:endParaRPr kumimoji="1" lang="zh-CN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15" y="352459"/>
            <a:ext cx="2968078" cy="43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代码实现</a:t>
            </a: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138" y="930033"/>
            <a:ext cx="7064736" cy="333984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5952" y="1602254"/>
            <a:ext cx="567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 smtClean="0">
                <a:latin typeface="+mj-ea"/>
                <a:cs typeface="宋体" panose="02010600030101010101" pitchFamily="2" charset="-122"/>
              </a:rPr>
              <a:t>传</a:t>
            </a:r>
            <a:endParaRPr lang="en-US" altLang="zh-CN" sz="2000" kern="0" dirty="0" smtClean="0">
              <a:latin typeface="+mj-ea"/>
              <a:cs typeface="宋体" panose="02010600030101010101" pitchFamily="2" charset="-122"/>
            </a:endParaRPr>
          </a:p>
          <a:p>
            <a:r>
              <a:rPr lang="zh-CN" altLang="en-US" sz="2000" kern="0" dirty="0" smtClean="0">
                <a:latin typeface="+mj-ea"/>
                <a:cs typeface="宋体" panose="02010600030101010101" pitchFamily="2" charset="-122"/>
              </a:rPr>
              <a:t>递</a:t>
            </a:r>
            <a:endParaRPr lang="en-US" altLang="zh-CN" sz="2000" kern="0" dirty="0" smtClean="0">
              <a:latin typeface="+mj-ea"/>
              <a:cs typeface="宋体" panose="02010600030101010101" pitchFamily="2" charset="-122"/>
            </a:endParaRPr>
          </a:p>
          <a:p>
            <a:r>
              <a:rPr lang="zh-CN" altLang="en-US" sz="2000" kern="0" dirty="0" smtClean="0">
                <a:latin typeface="+mj-ea"/>
                <a:cs typeface="宋体" panose="02010600030101010101" pitchFamily="2" charset="-122"/>
              </a:rPr>
              <a:t>配</a:t>
            </a:r>
            <a:endParaRPr lang="en-US" altLang="zh-CN" sz="2000" kern="0" dirty="0" smtClean="0">
              <a:latin typeface="+mj-ea"/>
              <a:cs typeface="宋体" panose="02010600030101010101" pitchFamily="2" charset="-122"/>
            </a:endParaRPr>
          </a:p>
          <a:p>
            <a:r>
              <a:rPr lang="zh-CN" altLang="en-US" sz="2000" kern="0" dirty="0" smtClean="0">
                <a:latin typeface="+mj-ea"/>
                <a:cs typeface="宋体" panose="02010600030101010101" pitchFamily="2" charset="-122"/>
              </a:rPr>
              <a:t>置</a:t>
            </a:r>
            <a:endParaRPr lang="en-US" altLang="zh-CN" sz="2000" kern="0" dirty="0" smtClean="0">
              <a:latin typeface="+mj-ea"/>
              <a:cs typeface="宋体" panose="02010600030101010101" pitchFamily="2" charset="-122"/>
            </a:endParaRPr>
          </a:p>
          <a:p>
            <a:r>
              <a:rPr lang="zh-CN" altLang="en-US" sz="2000" kern="0" dirty="0" smtClean="0">
                <a:latin typeface="+mj-ea"/>
                <a:cs typeface="宋体" panose="02010600030101010101" pitchFamily="2" charset="-122"/>
              </a:rPr>
              <a:t>参</a:t>
            </a:r>
            <a:endParaRPr lang="en-US" altLang="zh-CN" sz="2000" kern="0" dirty="0" smtClean="0">
              <a:latin typeface="+mj-ea"/>
              <a:cs typeface="宋体" panose="02010600030101010101" pitchFamily="2" charset="-122"/>
            </a:endParaRPr>
          </a:p>
          <a:p>
            <a:r>
              <a:rPr lang="zh-CN" altLang="en-US" sz="2000" kern="0" dirty="0" smtClean="0">
                <a:latin typeface="+mj-ea"/>
                <a:cs typeface="宋体" panose="02010600030101010101" pitchFamily="2" charset="-122"/>
              </a:rPr>
              <a:t>数</a:t>
            </a:r>
            <a:endParaRPr lang="en-US" altLang="zh-CN" sz="2000" kern="0" dirty="0">
              <a:latin typeface="+mj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1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22051255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参数解析</a:t>
            </a:r>
            <a:r>
              <a:rPr kumimoji="1" lang="zh-CN" altLang="en-US" sz="3200" dirty="0"/>
              <a:t>二</a:t>
            </a:r>
            <a:endParaRPr kumimoji="1"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185333" y="12937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16" y="1214140"/>
            <a:ext cx="4361905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12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参数解析二</a:t>
            </a: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92" y="930033"/>
            <a:ext cx="6467475" cy="40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12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技术讨论：习题的展示？</a:t>
            </a:r>
            <a:endParaRPr kumimoji="1"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736262" y="1270345"/>
            <a:ext cx="2502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收藏、错题的循环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changeindex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99" y="1270345"/>
            <a:ext cx="3804741" cy="35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175</Words>
  <Application>Microsoft Office PowerPoint</Application>
  <PresentationFormat>全屏显示(16:9)</PresentationFormat>
  <Paragraphs>54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方正兰亭超细黑简体</vt:lpstr>
      <vt:lpstr>宋体</vt:lpstr>
      <vt:lpstr>微软雅黑</vt:lpstr>
      <vt:lpstr>Arial</vt:lpstr>
      <vt:lpstr>Calibri</vt:lpstr>
      <vt:lpstr>Office 主题</vt:lpstr>
      <vt:lpstr> 43`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LinJiaHui</dc:creator>
  <cp:lastModifiedBy>Windows 用户</cp:lastModifiedBy>
  <cp:revision>129</cp:revision>
  <dcterms:created xsi:type="dcterms:W3CDTF">2016-09-21T04:31:18Z</dcterms:created>
  <dcterms:modified xsi:type="dcterms:W3CDTF">2017-03-22T03:08:02Z</dcterms:modified>
</cp:coreProperties>
</file>