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0" r:id="rId3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400"/>
  </p:normalViewPr>
  <p:slideViewPr>
    <p:cSldViewPr showGuides="1">
      <p:cViewPr varScale="1">
        <p:scale>
          <a:sx n="99" d="100"/>
          <a:sy n="99" d="100"/>
        </p:scale>
        <p:origin x="19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48BDD9-3B40-47E1-B1B9-ED8FEC95375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532FCBF-D687-4DB2-8665-50471D4303E9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9BDE31-2B1A-4529-9EC8-64D8F2AEF755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BA53E9-A094-481B-848F-272A949EBEA0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3025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792A96-5695-4224-908A-BB5B74B2005A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0825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2D69D8-5B4C-4A66-B9CD-49EC33E70523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90380F-1B22-402E-8D9D-B88F1CA23F2F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956A3-3B4C-448C-A91E-03BBAD7F6104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B4D8BA-0826-4C28-A27A-61AF11F31DAA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98C18E-7BE6-4FEA-B59C-BB3B9117C90E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86063" y="1054100"/>
            <a:ext cx="5903913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8D3CBD-C7BE-4E44-BEF8-C321F5DDDF9E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0B2CEF-BE9A-4039-A0A9-AFD3FDC54E38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678613"/>
            <a:ext cx="9144000" cy="17938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BA53E9-A094-481B-848F-272A949EBEA0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/>
          <a:lstStyle>
            <a:lvl1pPr algn="ctr">
              <a:defRPr sz="1100">
                <a:solidFill>
                  <a:srgbClr val="636363"/>
                </a:solidFill>
                <a:ea typeface="黑体" panose="02010609060101010101" pitchFamily="49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57200" y="-243522"/>
            <a:ext cx="82296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694055"/>
            <a:ext cx="8229600" cy="5400675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1-Bit </a:t>
            </a:r>
            <a:r>
              <a:rPr lang="zh-CN" altLang="en-US" dirty="0"/>
              <a:t>压缩感知理论、算法及应用</a:t>
            </a:r>
            <a:endParaRPr lang="en-US" altLang="zh-CN" dirty="0"/>
          </a:p>
          <a:p>
            <a:r>
              <a:rPr lang="en-US" altLang="zh-CN" dirty="0"/>
              <a:t>Robust principal component analysis(RPCA)</a:t>
            </a:r>
            <a:r>
              <a:rPr lang="zh-CN" altLang="en-US" dirty="0"/>
              <a:t>理论、算法及应用</a:t>
            </a:r>
            <a:endParaRPr lang="en-US" altLang="zh-CN" dirty="0"/>
          </a:p>
          <a:p>
            <a:r>
              <a:rPr lang="zh-CN" altLang="en-US" dirty="0"/>
              <a:t>矩阵恢复理论、算法及应用</a:t>
            </a:r>
            <a:endParaRPr lang="en-US" altLang="zh-CN" dirty="0"/>
          </a:p>
          <a:p>
            <a:r>
              <a:rPr lang="zh-CN" altLang="en-US" dirty="0"/>
              <a:t>其它压缩感知、稀疏理论相关领域的算法及应用</a:t>
            </a:r>
            <a:endParaRPr lang="en-US" altLang="zh-CN" dirty="0"/>
          </a:p>
          <a:p>
            <a:r>
              <a:rPr lang="zh-CN" altLang="en-US" dirty="0"/>
              <a:t>机器学习或者深度学习等和压缩感知、稀疏编码、相关的算法</a:t>
            </a:r>
            <a:endParaRPr lang="zh-CN" altLang="en-US" dirty="0"/>
          </a:p>
          <a:p>
            <a:r>
              <a:rPr lang="zh-CN" altLang="en-US" dirty="0"/>
              <a:t>其它和课程内容相关</a:t>
            </a:r>
            <a:r>
              <a:rPr lang="en-US" altLang="zh-CN" dirty="0"/>
              <a:t>Topics</a:t>
            </a:r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号之前，</a:t>
            </a:r>
            <a:r>
              <a:rPr lang="en-US" altLang="zh-CN" dirty="0"/>
              <a:t>word</a:t>
            </a:r>
            <a:r>
              <a:rPr lang="zh-CN" altLang="en-US" dirty="0"/>
              <a:t>、</a:t>
            </a:r>
            <a:r>
              <a:rPr lang="en-US" altLang="zh-CN" dirty="0"/>
              <a:t>ppt</a:t>
            </a:r>
            <a:r>
              <a:rPr lang="zh-CN" altLang="en-US" dirty="0"/>
              <a:t>、查重结果打包</a:t>
            </a:r>
            <a:endParaRPr lang="en-US" altLang="zh-CN" dirty="0"/>
          </a:p>
          <a:p>
            <a:r>
              <a:rPr lang="zh-CN" altLang="en-US" dirty="0"/>
              <a:t>不少于</a:t>
            </a:r>
            <a:r>
              <a:rPr lang="en-US" altLang="zh-CN" dirty="0"/>
              <a:t>5000</a:t>
            </a:r>
            <a:r>
              <a:rPr lang="zh-CN" altLang="en-US" dirty="0"/>
              <a:t>千字，查重率低于</a:t>
            </a:r>
            <a:r>
              <a:rPr lang="en-US" altLang="zh-CN" dirty="0"/>
              <a:t>30%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1bb8a0d-7a3e-48cf-8099-2297e7875a44"/>
  <p:tag name="COMMONDATA" val="eyJoZGlkIjoiNWQzZjlmODM3NjNlZmQxY2FmN2M1YWEzYzZmMzUyNWQ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190</Words>
  <Application>WPS 演示</Application>
  <PresentationFormat>全屏显示(4:3)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Franklin Gothic Book</vt:lpstr>
      <vt:lpstr>黑体</vt:lpstr>
      <vt:lpstr>Franklin Gothic Medium</vt:lpstr>
      <vt:lpstr>微软雅黑</vt:lpstr>
      <vt:lpstr>Wingdings 2</vt:lpstr>
      <vt:lpstr>Wingdings</vt:lpstr>
      <vt:lpstr>Arial</vt:lpstr>
      <vt:lpstr>Arial Unicode MS</vt:lpstr>
      <vt:lpstr>Calibri</vt:lpstr>
      <vt:lpstr>暗香扑面</vt:lpstr>
      <vt:lpstr>Topics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xjping</dc:creator>
  <cp:lastModifiedBy>熊继平</cp:lastModifiedBy>
  <cp:revision>334</cp:revision>
  <dcterms:created xsi:type="dcterms:W3CDTF">2015-09-15T14:10:00Z</dcterms:created>
  <dcterms:modified xsi:type="dcterms:W3CDTF">2022-11-02T05:51:11Z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FF2BA092895542E7BA014F6DA3724EC9</vt:lpwstr>
  </property>
  <property fmtid="{D5CDD505-2E9C-101B-9397-08002B2CF9AE}" pid="3" name="KSOProductBuildVer">
    <vt:lpwstr>2052-11.1.0.12598</vt:lpwstr>
  </property>
</Properties>
</file>