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solidFill>
                  <a:srgbClr val="000000"/>
                </a:solidFill>
                <a:latin typeface="Tenorite"/>
              </a:rPr>
              <a:t>請按這裡移動投影片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TW" sz="2000" spc="-1" strike="noStrike">
                <a:latin typeface="Arial"/>
              </a:rPr>
              <a:t>請按這裡編輯備註格式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&lt;頁首&gt;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9F1BCC5A-E39A-4881-BCED-9ACF9048B024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136EF8DF-09B2-4F1D-90C0-CA654E0EF061}" type="slidenum">
              <a:rPr b="0" lang="en-US" sz="1200" spc="-1" strike="noStrike">
                <a:latin typeface="Microsoft JhengHei UI"/>
                <a:ea typeface="Microsoft JhengHei U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2E069C79-D3A7-449B-BC8E-A08FFB63E74A}" type="slidenum">
              <a:rPr b="0" lang="en-US" sz="1200" spc="-1" strike="noStrike">
                <a:latin typeface="Microsoft JhengHei UI"/>
                <a:ea typeface="Microsoft JhengHei U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DADB4DF1-E8BA-4E93-B099-D3519E27720C}" type="slidenum">
              <a:rPr b="0" lang="en-US" sz="1200" spc="-1" strike="noStrike">
                <a:latin typeface="Microsoft JhengHei UI"/>
                <a:ea typeface="Microsoft JhengHei U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EBCAA5D0-CBA2-45FF-B76A-4640CEA39C9F}" type="slidenum">
              <a:rPr b="0" lang="en-US" sz="1200" spc="-1" strike="noStrike">
                <a:latin typeface="Microsoft JhengHei UI"/>
                <a:ea typeface="Microsoft JhengHei U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DD62D5E1-3E49-4200-8544-22F789312974}" type="slidenum">
              <a:rPr b="0" lang="en-US" sz="1200" spc="-1" strike="noStrike">
                <a:latin typeface="Microsoft JhengHei UI"/>
                <a:ea typeface="Microsoft JhengHei U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D203D1B-720B-4D9F-9A7D-8CB0ED8B3FCC}" type="slidenum">
              <a:rPr b="0" lang="en-US" sz="1200" spc="-1" strike="noStrike">
                <a:latin typeface="Microsoft JhengHei UI"/>
                <a:ea typeface="Microsoft JhengHei U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1A245343-CC17-4578-8355-AC6BCC7E2A29}" type="slidenum">
              <a:rPr b="0" lang="en-US" sz="1200" spc="-1" strike="noStrike">
                <a:latin typeface="Microsoft JhengHei UI"/>
                <a:ea typeface="Microsoft JhengHei U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1845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487160" y="3849840"/>
            <a:ext cx="1845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48716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243252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111400" y="288612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2735280" y="288612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487160" y="384984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2111400" y="384984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2735280" y="384984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487160" y="2886120"/>
            <a:ext cx="1845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1845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885320" y="892080"/>
            <a:ext cx="842148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148716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487160" y="2886120"/>
            <a:ext cx="1845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243252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487160" y="3849840"/>
            <a:ext cx="1845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1845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487160" y="3849840"/>
            <a:ext cx="1845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48716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243252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111400" y="288612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2735280" y="288612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1487160" y="384984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2111400" y="384984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2735280" y="384984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1487160" y="2886120"/>
            <a:ext cx="1845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1845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1845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1885320" y="892080"/>
            <a:ext cx="842148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148716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243252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1487160" y="3849840"/>
            <a:ext cx="1845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1845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1487160" y="3849840"/>
            <a:ext cx="1845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148716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243252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2111400" y="288612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2735280" y="288612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1487160" y="384984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2111400" y="384984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2735280" y="384984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1487160" y="2886120"/>
            <a:ext cx="1845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1845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1885320" y="892080"/>
            <a:ext cx="842148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148716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243252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1487160" y="3849840"/>
            <a:ext cx="1845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1845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1487160" y="3849840"/>
            <a:ext cx="1845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148716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243252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2111400" y="288612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2735280" y="288612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1487160" y="384984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/>
          </p:nvPr>
        </p:nvSpPr>
        <p:spPr>
          <a:xfrm>
            <a:off x="2111400" y="384984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/>
          </p:nvPr>
        </p:nvSpPr>
        <p:spPr>
          <a:xfrm>
            <a:off x="2735280" y="3849840"/>
            <a:ext cx="594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885320" y="892080"/>
            <a:ext cx="842148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48716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18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432520" y="384984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48716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432520" y="2886120"/>
            <a:ext cx="900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487160" y="3849840"/>
            <a:ext cx="1845000" cy="87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15920" y="4434840"/>
            <a:ext cx="4941360" cy="1121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zh-TW" sz="36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按一下以編輯母片標題樣式</a:t>
            </a:r>
            <a:endParaRPr b="0" lang="en-US" sz="36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" name="圖形 7" descr=""/>
          <p:cNvPicPr/>
          <p:nvPr/>
        </p:nvPicPr>
        <p:blipFill>
          <a:blip r:embed="rId2"/>
          <a:srcRect l="9357" t="23648" r="0" b="0"/>
          <a:stretch/>
        </p:blipFill>
        <p:spPr>
          <a:xfrm>
            <a:off x="0" y="0"/>
            <a:ext cx="9487800" cy="5054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404040"/>
                </a:solidFill>
                <a:latin typeface="Microsoft JhengHei UI"/>
              </a:rPr>
              <a:t>請按這裡編輯大綱文字格式</a:t>
            </a:r>
            <a:endParaRPr b="0" lang="en-US" sz="2800" spc="-1" strike="noStrike">
              <a:solidFill>
                <a:srgbClr val="404040"/>
              </a:solidFill>
              <a:latin typeface="Microsoft JhengHei U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404040"/>
                </a:solidFill>
                <a:latin typeface="Microsoft JhengHei UI"/>
              </a:rPr>
              <a:t>第二個大綱層次</a:t>
            </a:r>
            <a:endParaRPr b="0" lang="en-US" sz="2000" spc="-1" strike="noStrike">
              <a:solidFill>
                <a:srgbClr val="404040"/>
              </a:solidFill>
              <a:latin typeface="Microsoft JhengHei U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latin typeface="Microsoft JhengHei UI"/>
              </a:rPr>
              <a:t>第三個大綱層次</a:t>
            </a:r>
            <a:endParaRPr b="0" lang="en-US" sz="1800" spc="-1" strike="noStrike">
              <a:solidFill>
                <a:srgbClr val="404040"/>
              </a:solidFill>
              <a:latin typeface="Microsoft JhengHei U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404040"/>
                </a:solidFill>
                <a:latin typeface="Microsoft JhengHei UI"/>
              </a:rPr>
              <a:t>第四個大綱層次</a:t>
            </a:r>
            <a:endParaRPr b="0" lang="en-US" sz="1800" spc="-1" strike="noStrike">
              <a:solidFill>
                <a:srgbClr val="404040"/>
              </a:solidFill>
              <a:latin typeface="Microsoft JhengHei U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404040"/>
                </a:solidFill>
                <a:latin typeface="Microsoft JhengHei UI"/>
              </a:rPr>
              <a:t>第五個大綱層次</a:t>
            </a:r>
            <a:endParaRPr b="0" lang="en-US" sz="2000" spc="-1" strike="noStrike">
              <a:solidFill>
                <a:srgbClr val="404040"/>
              </a:solidFill>
              <a:latin typeface="Microsoft JhengHei U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404040"/>
                </a:solidFill>
                <a:latin typeface="Microsoft JhengHei UI"/>
              </a:rPr>
              <a:t>第六個大綱層次</a:t>
            </a:r>
            <a:endParaRPr b="0" lang="en-US" sz="2000" spc="-1" strike="noStrike">
              <a:solidFill>
                <a:srgbClr val="404040"/>
              </a:solidFill>
              <a:latin typeface="Microsoft JhengHei U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404040"/>
                </a:solidFill>
                <a:latin typeface="Microsoft JhengHei UI"/>
              </a:rPr>
              <a:t>第七個大綱層次</a:t>
            </a:r>
            <a:endParaRPr b="0" lang="en-US" sz="2000" spc="-1" strike="noStrike">
              <a:solidFill>
                <a:srgbClr val="404040"/>
              </a:solidFill>
              <a:latin typeface="Microsoft JhengHei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形 7" descr=""/>
          <p:cNvPicPr/>
          <p:nvPr/>
        </p:nvPicPr>
        <p:blipFill>
          <a:blip r:embed="rId2"/>
          <a:srcRect l="0" t="18300" r="28340" b="23070"/>
          <a:stretch/>
        </p:blipFill>
        <p:spPr>
          <a:xfrm>
            <a:off x="5488920" y="0"/>
            <a:ext cx="6702840" cy="68576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33440" y="1020600"/>
            <a:ext cx="317160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zh-TW" sz="28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按一下以編輯母片標題樣式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33440" y="2924280"/>
            <a:ext cx="3171600" cy="251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按一下以編輯母片文字樣式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  <a:p>
            <a:pPr marL="4572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第二層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  <a:p>
            <a:pPr marL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第三層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  <a:p>
            <a:pPr marL="13716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第四層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  <a:p>
            <a:pPr marL="18288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第五層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1333440" y="6356520"/>
            <a:ext cx="984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20XX </a:t>
            </a:r>
            <a:r>
              <a:rPr b="0" lang="zh-TW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年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2669760" y="6356520"/>
            <a:ext cx="248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TW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募資簡報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553644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14A8AE0-0A83-4F5F-833B-D2DC32989993}" type="slidenum">
              <a:rPr b="0" lang="en-US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&lt;編號&gt;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zh-TW" sz="28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按一下以編輯母片標題樣式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486080" y="2563200"/>
            <a:ext cx="40316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2000" spc="148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按一下以新增副標題</a:t>
            </a:r>
            <a:endParaRPr b="0" lang="en-US" sz="20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485720" y="3070440"/>
            <a:ext cx="4030560" cy="1056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按一下以新增文字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672960" y="2563200"/>
            <a:ext cx="40316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2000" spc="148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按一下以新增副標題</a:t>
            </a:r>
            <a:endParaRPr b="0" lang="en-US" sz="20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673320" y="3070440"/>
            <a:ext cx="4030560" cy="1056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按一下以新增文字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1485720" y="4319280"/>
            <a:ext cx="40316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2000" spc="148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按一下以新增副標題</a:t>
            </a:r>
            <a:endParaRPr b="0" lang="en-US" sz="20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1486440" y="4826520"/>
            <a:ext cx="4030560" cy="1056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按一下以新增文字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body"/>
          </p:nvPr>
        </p:nvSpPr>
        <p:spPr>
          <a:xfrm>
            <a:off x="6672600" y="4319280"/>
            <a:ext cx="40316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2000" spc="148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按一下以新增副標題</a:t>
            </a:r>
            <a:endParaRPr b="0" lang="en-US" sz="20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89" name="PlaceHolder 9"/>
          <p:cNvSpPr>
            <a:spLocks noGrp="1"/>
          </p:cNvSpPr>
          <p:nvPr>
            <p:ph type="body"/>
          </p:nvPr>
        </p:nvSpPr>
        <p:spPr>
          <a:xfrm>
            <a:off x="6673320" y="4826520"/>
            <a:ext cx="4030560" cy="1056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按一下以新增文字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90" name="PlaceHolder 10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20XX </a:t>
            </a:r>
            <a:r>
              <a:rPr b="0" lang="zh-TW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年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1" name="PlaceHolder 11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TW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募資簡報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2" name="PlaceHolder 1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9B18FE4-5645-4039-BFCB-99B48C6B0E54}" type="slidenum">
              <a:rPr b="0" lang="en-US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&lt;編號&gt;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3" name="直線接點​​(S) 1"/>
          <p:cNvSpPr/>
          <p:nvPr/>
        </p:nvSpPr>
        <p:spPr>
          <a:xfrm>
            <a:off x="8688240" y="0"/>
            <a:ext cx="3503520" cy="2352600"/>
          </a:xfrm>
          <a:prstGeom prst="line">
            <a:avLst/>
          </a:prstGeom>
          <a:ln>
            <a:solidFill>
              <a:srgbClr val="fbf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直線接點​​(S) 5"/>
          <p:cNvSpPr/>
          <p:nvPr/>
        </p:nvSpPr>
        <p:spPr>
          <a:xfrm>
            <a:off x="9720720" y="0"/>
            <a:ext cx="2471040" cy="2698920"/>
          </a:xfrm>
          <a:prstGeom prst="line">
            <a:avLst/>
          </a:prstGeom>
          <a:ln>
            <a:solidFill>
              <a:srgbClr val="fbf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圖形 6" descr=""/>
          <p:cNvPicPr/>
          <p:nvPr/>
        </p:nvPicPr>
        <p:blipFill>
          <a:blip r:embed="rId2"/>
          <a:stretch/>
        </p:blipFill>
        <p:spPr>
          <a:xfrm>
            <a:off x="0" y="474120"/>
            <a:ext cx="2057040" cy="1647360"/>
          </a:xfrm>
          <a:prstGeom prst="rect">
            <a:avLst/>
          </a:prstGeom>
          <a:ln w="0">
            <a:noFill/>
          </a:ln>
        </p:spPr>
      </p:pic>
      <p:pic>
        <p:nvPicPr>
          <p:cNvPr id="96" name="圖形 7" descr=""/>
          <p:cNvPicPr/>
          <p:nvPr/>
        </p:nvPicPr>
        <p:blipFill>
          <a:blip r:embed="rId3"/>
          <a:stretch/>
        </p:blipFill>
        <p:spPr>
          <a:xfrm>
            <a:off x="11049120" y="5180760"/>
            <a:ext cx="1142640" cy="914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zh-TW" sz="28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按一下以編輯母片標題樣式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487160" y="2886120"/>
            <a:ext cx="1845000" cy="1845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按一下圖示以新增圖片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836880" y="2886120"/>
            <a:ext cx="1845000" cy="1845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按一下圖示以新增圖片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327720" y="2886120"/>
            <a:ext cx="1845000" cy="1845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000000"/>
                </a:solidFill>
                <a:latin typeface="Microsoft JhengHei UI"/>
                <a:ea typeface="Microsoft JhengHei UI"/>
              </a:rPr>
              <a:t>按一下圖示以新增圖片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8747280" y="2886120"/>
            <a:ext cx="1845000" cy="1845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按一下圖示以新增圖片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1343160" y="5084640"/>
            <a:ext cx="2123280" cy="342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400" spc="148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按一下以編輯母片文字樣式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3692880" y="5099040"/>
            <a:ext cx="2135520" cy="342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400" spc="148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按一下以編輯母片文字樣式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40" name="PlaceHolder 8"/>
          <p:cNvSpPr>
            <a:spLocks noGrp="1"/>
          </p:cNvSpPr>
          <p:nvPr>
            <p:ph type="body"/>
          </p:nvPr>
        </p:nvSpPr>
        <p:spPr>
          <a:xfrm>
            <a:off x="6183720" y="5099040"/>
            <a:ext cx="2123280" cy="342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400" spc="148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按一下以編輯母片文字樣式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41" name="PlaceHolder 9"/>
          <p:cNvSpPr>
            <a:spLocks noGrp="1"/>
          </p:cNvSpPr>
          <p:nvPr>
            <p:ph type="body"/>
          </p:nvPr>
        </p:nvSpPr>
        <p:spPr>
          <a:xfrm>
            <a:off x="8603640" y="5084640"/>
            <a:ext cx="2123280" cy="342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400" spc="148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按一下以編輯母片文字樣式</a:t>
            </a:r>
            <a:endParaRPr b="0" lang="en-US" sz="14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42" name="PlaceHolder 10"/>
          <p:cNvSpPr>
            <a:spLocks noGrp="1"/>
          </p:cNvSpPr>
          <p:nvPr>
            <p:ph type="body"/>
          </p:nvPr>
        </p:nvSpPr>
        <p:spPr>
          <a:xfrm>
            <a:off x="1487160" y="5464080"/>
            <a:ext cx="184500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000" spc="148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按一下以編輯母片文字樣式</a:t>
            </a:r>
            <a:endParaRPr b="0" lang="en-US" sz="10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43" name="PlaceHolder 11"/>
          <p:cNvSpPr>
            <a:spLocks noGrp="1"/>
          </p:cNvSpPr>
          <p:nvPr>
            <p:ph type="body"/>
          </p:nvPr>
        </p:nvSpPr>
        <p:spPr>
          <a:xfrm>
            <a:off x="3836880" y="5478840"/>
            <a:ext cx="185544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000" spc="148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按一下以編輯母片文字樣式</a:t>
            </a:r>
            <a:endParaRPr b="0" lang="en-US" sz="10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44" name="PlaceHolder 12"/>
          <p:cNvSpPr>
            <a:spLocks noGrp="1"/>
          </p:cNvSpPr>
          <p:nvPr>
            <p:ph type="body"/>
          </p:nvPr>
        </p:nvSpPr>
        <p:spPr>
          <a:xfrm>
            <a:off x="6327720" y="5478840"/>
            <a:ext cx="184500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000" spc="148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按一下以編輯母片文字樣式</a:t>
            </a:r>
            <a:endParaRPr b="0" lang="en-US" sz="10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45" name="PlaceHolder 13"/>
          <p:cNvSpPr>
            <a:spLocks noGrp="1"/>
          </p:cNvSpPr>
          <p:nvPr>
            <p:ph type="body"/>
          </p:nvPr>
        </p:nvSpPr>
        <p:spPr>
          <a:xfrm>
            <a:off x="8747280" y="5464080"/>
            <a:ext cx="184500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000" spc="148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按一下以編輯母片文字樣式</a:t>
            </a:r>
            <a:endParaRPr b="0" lang="en-US" sz="1000" spc="-1" strike="noStrike">
              <a:solidFill>
                <a:srgbClr val="404040"/>
              </a:solidFill>
              <a:latin typeface="Microsoft JhengHei UI"/>
            </a:endParaRPr>
          </a:p>
        </p:txBody>
      </p:sp>
      <p:sp>
        <p:nvSpPr>
          <p:cNvPr id="146" name="PlaceHolder 1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20XX </a:t>
            </a:r>
            <a:r>
              <a:rPr b="0" lang="zh-TW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年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7" name="PlaceHolder 1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TW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募資簡報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8" name="PlaceHolder 1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8CA4828C-C59C-4E64-8EA2-48E56FA665F3}" type="slidenum">
              <a:rPr b="0" lang="en-US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&lt;編號&gt;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49" name="直線接點​​(S) 9"/>
          <p:cNvSpPr/>
          <p:nvPr/>
        </p:nvSpPr>
        <p:spPr>
          <a:xfrm flipH="1" flipV="1">
            <a:off x="7333920" y="0"/>
            <a:ext cx="4857840" cy="761760"/>
          </a:xfrm>
          <a:prstGeom prst="line">
            <a:avLst/>
          </a:prstGeom>
          <a:ln>
            <a:solidFill>
              <a:srgbClr val="f7f6f3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直線接點​​(S) 14"/>
          <p:cNvSpPr/>
          <p:nvPr/>
        </p:nvSpPr>
        <p:spPr>
          <a:xfrm>
            <a:off x="11486880" y="0"/>
            <a:ext cx="704880" cy="1723680"/>
          </a:xfrm>
          <a:prstGeom prst="line">
            <a:avLst/>
          </a:prstGeom>
          <a:ln>
            <a:solidFill>
              <a:srgbClr val="f7f6f3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415920" y="3859560"/>
            <a:ext cx="4758120" cy="1436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4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126</a:t>
            </a:r>
            <a:r>
              <a:rPr b="0" lang="zh-TW" sz="24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期 高雄全端班</a:t>
            </a:r>
            <a:br/>
            <a:br/>
            <a:r>
              <a:rPr b="0" lang="zh-TW" sz="36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蛋糕店訂購系統</a:t>
            </a:r>
            <a:endParaRPr b="0" lang="en-US" sz="36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415920" y="5586840"/>
            <a:ext cx="5078880" cy="39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6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期中專題 </a:t>
            </a:r>
            <a:r>
              <a:rPr b="0" lang="en-US" sz="16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15 </a:t>
            </a:r>
            <a:r>
              <a:rPr b="0" lang="zh-TW" sz="1600" spc="-1" strike="noStrike">
                <a:solidFill>
                  <a:srgbClr val="404040"/>
                </a:solidFill>
                <a:latin typeface="Microsoft JhengHei UI"/>
                <a:ea typeface="Microsoft JhengHei UI"/>
              </a:rPr>
              <a:t>林維希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333440" y="1537920"/>
            <a:ext cx="3171600" cy="215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marL="514440" indent="-514440">
              <a:lnSpc>
                <a:spcPct val="90000"/>
              </a:lnSpc>
              <a:buClr>
                <a:srgbClr val="404040"/>
              </a:buClr>
              <a:buFont typeface="Tenorite"/>
              <a:buAutoNum type="arabicPeriod"/>
            </a:pPr>
            <a:r>
              <a:rPr b="0" lang="zh-TW" sz="2800" spc="148" strike="noStrike" cap="all">
                <a:solidFill>
                  <a:srgbClr val="404040"/>
                </a:solidFill>
                <a:highlight>
                  <a:srgbClr val="e9e6df"/>
                </a:highlight>
                <a:latin typeface="Microsoft JhengHei UI"/>
                <a:ea typeface="Microsoft JhengHei UI"/>
              </a:rPr>
              <a:t>非會員</a:t>
            </a:r>
            <a:br/>
            <a:br/>
            <a:r>
              <a:rPr b="0" lang="zh-TW" sz="20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需登入才能購買蛋糕</a:t>
            </a:r>
            <a:br/>
            <a:r>
              <a:rPr b="0" lang="en-US" sz="2800" spc="148" strike="noStrike" cap="all">
                <a:solidFill>
                  <a:srgbClr val="404040"/>
                </a:solidFill>
                <a:latin typeface="Microsoft JhengHei U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/>
          </p:nvPr>
        </p:nvSpPr>
        <p:spPr>
          <a:xfrm>
            <a:off x="553644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A57CAE0-9477-45CD-85BB-5E86B0521617}" type="slidenum">
              <a:rPr b="0" lang="en-ZA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97" name="標題 1"/>
          <p:cNvSpPr/>
          <p:nvPr/>
        </p:nvSpPr>
        <p:spPr>
          <a:xfrm>
            <a:off x="1485720" y="1537920"/>
            <a:ext cx="3171600" cy="18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圖片 32" descr=""/>
          <p:cNvPicPr/>
          <p:nvPr/>
        </p:nvPicPr>
        <p:blipFill>
          <a:blip r:embed="rId1"/>
          <a:stretch/>
        </p:blipFill>
        <p:spPr>
          <a:xfrm>
            <a:off x="5417640" y="1029240"/>
            <a:ext cx="2666520" cy="4628880"/>
          </a:xfrm>
          <a:prstGeom prst="rect">
            <a:avLst/>
          </a:prstGeom>
          <a:ln w="0">
            <a:noFill/>
          </a:ln>
        </p:spPr>
      </p:pic>
      <p:pic>
        <p:nvPicPr>
          <p:cNvPr id="199" name="圖片 34" descr=""/>
          <p:cNvPicPr/>
          <p:nvPr/>
        </p:nvPicPr>
        <p:blipFill>
          <a:blip r:embed="rId2"/>
          <a:stretch/>
        </p:blipFill>
        <p:spPr>
          <a:xfrm>
            <a:off x="8562960" y="1029240"/>
            <a:ext cx="2638080" cy="46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333440" y="712440"/>
            <a:ext cx="3171600" cy="215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4000"/>
          </a:bodyPr>
          <a:p>
            <a:pPr marL="514440" indent="-514440">
              <a:lnSpc>
                <a:spcPct val="90000"/>
              </a:lnSpc>
              <a:buClr>
                <a:srgbClr val="404040"/>
              </a:buClr>
              <a:buFont typeface="Tenorite"/>
              <a:buAutoNum type="arabicPeriod"/>
            </a:pPr>
            <a:r>
              <a:rPr b="0" lang="zh-TW" sz="2800" spc="148" strike="noStrike" cap="all">
                <a:solidFill>
                  <a:srgbClr val="404040"/>
                </a:solidFill>
                <a:highlight>
                  <a:srgbClr val="e9e6df"/>
                </a:highlight>
                <a:latin typeface="Microsoft JhengHei UI"/>
                <a:ea typeface="Microsoft JhengHei UI"/>
              </a:rPr>
              <a:t>會員功能</a:t>
            </a:r>
            <a:br/>
            <a:br/>
            <a:r>
              <a:rPr b="0" lang="zh-TW" sz="22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會員資料修改</a:t>
            </a:r>
            <a:br/>
            <a:r>
              <a:rPr b="0" lang="zh-TW" sz="22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我的最愛</a:t>
            </a:r>
            <a:br/>
            <a:r>
              <a:rPr b="0" lang="zh-TW" sz="22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我的訂單</a:t>
            </a:r>
            <a:br/>
            <a:r>
              <a:rPr b="0" lang="zh-TW" sz="22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購物車</a:t>
            </a:r>
            <a:br/>
            <a:br/>
            <a:r>
              <a:rPr b="0" lang="en-US" sz="2800" spc="148" strike="noStrike" cap="all">
                <a:solidFill>
                  <a:srgbClr val="404040"/>
                </a:solidFill>
                <a:latin typeface="Microsoft JhengHei U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ldNum"/>
          </p:nvPr>
        </p:nvSpPr>
        <p:spPr>
          <a:xfrm>
            <a:off x="553644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30379A1D-ACEE-4774-9ED9-FD15E3BE3EFF}" type="slidenum">
              <a:rPr b="0" lang="en-ZA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3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02" name="標題 1"/>
          <p:cNvSpPr/>
          <p:nvPr/>
        </p:nvSpPr>
        <p:spPr>
          <a:xfrm>
            <a:off x="1485720" y="1537920"/>
            <a:ext cx="3171600" cy="18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標題 1"/>
          <p:cNvSpPr/>
          <p:nvPr/>
        </p:nvSpPr>
        <p:spPr>
          <a:xfrm>
            <a:off x="1333440" y="3429000"/>
            <a:ext cx="3171600" cy="21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26000"/>
          </a:bodyPr>
          <a:p>
            <a:pPr>
              <a:lnSpc>
                <a:spcPct val="120000"/>
              </a:lnSpc>
              <a:buNone/>
            </a:pPr>
            <a:r>
              <a:rPr b="0" lang="en-US" sz="8000" spc="148" strike="noStrike" cap="all">
                <a:solidFill>
                  <a:srgbClr val="404040"/>
                </a:solidFill>
                <a:highlight>
                  <a:srgbClr val="e9e6df"/>
                </a:highlight>
                <a:latin typeface="Microsoft JhengHei UI"/>
                <a:ea typeface="Microsoft JhengHei UI"/>
              </a:rPr>
              <a:t>2.</a:t>
            </a:r>
            <a:r>
              <a:rPr b="0" lang="en-US" sz="8000" spc="148" strike="noStrike" cap="all">
                <a:solidFill>
                  <a:srgbClr val="404040"/>
                </a:solidFill>
                <a:highlight>
                  <a:srgbClr val="e9e6df"/>
                </a:highlight>
                <a:latin typeface="Microsoft JhengHei UI"/>
                <a:ea typeface="Microsoft JhengHei UI"/>
              </a:rPr>
              <a:t>   </a:t>
            </a:r>
            <a:r>
              <a:rPr b="0" lang="zh-TW" sz="8000" spc="148" strike="noStrike" cap="all">
                <a:solidFill>
                  <a:srgbClr val="404040"/>
                </a:solidFill>
                <a:highlight>
                  <a:srgbClr val="e9e6df"/>
                </a:highlight>
                <a:latin typeface="Microsoft JhengHei UI"/>
                <a:ea typeface="Microsoft JhengHei UI"/>
              </a:rPr>
              <a:t>管理員功能</a:t>
            </a:r>
            <a:br/>
            <a:br/>
            <a:r>
              <a:rPr b="0" lang="en-US" sz="28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              </a:t>
            </a:r>
            <a:r>
              <a:rPr b="0" lang="zh-TW" sz="64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會員資料修改</a:t>
            </a:r>
            <a:endParaRPr b="0" lang="en-US" sz="6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r>
              <a:rPr b="0" lang="en-US" sz="64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        </a:t>
            </a:r>
            <a:r>
              <a:rPr b="0" lang="zh-TW" sz="64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編輯商品</a:t>
            </a:r>
            <a:br/>
            <a:r>
              <a:rPr b="0" lang="en-US" sz="64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        查看訂單</a:t>
            </a:r>
            <a:endParaRPr b="0" lang="en-US" sz="6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r>
              <a:rPr b="0" lang="en-US" sz="64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        </a:t>
            </a:r>
            <a:r>
              <a:rPr b="0" lang="zh-TW" sz="64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管理會員狀態</a:t>
            </a:r>
            <a:br/>
            <a:br/>
            <a:endParaRPr b="0" lang="en-US" sz="6400" spc="-1" strike="noStrike">
              <a:latin typeface="Arial"/>
            </a:endParaRPr>
          </a:p>
        </p:txBody>
      </p:sp>
      <p:pic>
        <p:nvPicPr>
          <p:cNvPr id="204" name="圖片 24" descr=""/>
          <p:cNvPicPr/>
          <p:nvPr/>
        </p:nvPicPr>
        <p:blipFill>
          <a:blip r:embed="rId1"/>
          <a:stretch/>
        </p:blipFill>
        <p:spPr>
          <a:xfrm>
            <a:off x="5051160" y="3522240"/>
            <a:ext cx="4480560" cy="3384720"/>
          </a:xfrm>
          <a:prstGeom prst="rect">
            <a:avLst/>
          </a:prstGeom>
          <a:ln w="0">
            <a:noFill/>
          </a:ln>
        </p:spPr>
      </p:pic>
      <p:pic>
        <p:nvPicPr>
          <p:cNvPr id="205" name="圖片 26" descr=""/>
          <p:cNvPicPr/>
          <p:nvPr/>
        </p:nvPicPr>
        <p:blipFill>
          <a:blip r:embed="rId2"/>
          <a:stretch/>
        </p:blipFill>
        <p:spPr>
          <a:xfrm>
            <a:off x="5050800" y="0"/>
            <a:ext cx="4412520" cy="33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885320" y="18612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zh-TW" sz="28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會員功能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C1CA607A-8D51-4E6E-96E0-4092B67EB044}" type="slidenum">
              <a:rPr b="0" lang="en-US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3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08" name="圖片 27" descr=""/>
          <p:cNvPicPr/>
          <p:nvPr/>
        </p:nvPicPr>
        <p:blipFill>
          <a:blip r:embed="rId1"/>
          <a:stretch/>
        </p:blipFill>
        <p:spPr>
          <a:xfrm>
            <a:off x="3283560" y="1681200"/>
            <a:ext cx="3591720" cy="3000960"/>
          </a:xfrm>
          <a:prstGeom prst="rect">
            <a:avLst/>
          </a:prstGeom>
          <a:ln w="0">
            <a:noFill/>
          </a:ln>
        </p:spPr>
      </p:pic>
      <p:pic>
        <p:nvPicPr>
          <p:cNvPr id="209" name="圖片 29" descr=""/>
          <p:cNvPicPr/>
          <p:nvPr/>
        </p:nvPicPr>
        <p:blipFill>
          <a:blip r:embed="rId2"/>
          <a:stretch/>
        </p:blipFill>
        <p:spPr>
          <a:xfrm>
            <a:off x="6991920" y="1681200"/>
            <a:ext cx="5199840" cy="3495240"/>
          </a:xfrm>
          <a:prstGeom prst="rect">
            <a:avLst/>
          </a:prstGeom>
          <a:ln w="0">
            <a:noFill/>
          </a:ln>
        </p:spPr>
      </p:pic>
      <p:pic>
        <p:nvPicPr>
          <p:cNvPr id="210" name="圖片 31" descr=""/>
          <p:cNvPicPr/>
          <p:nvPr/>
        </p:nvPicPr>
        <p:blipFill>
          <a:blip r:embed="rId3"/>
          <a:stretch/>
        </p:blipFill>
        <p:spPr>
          <a:xfrm>
            <a:off x="99000" y="3182040"/>
            <a:ext cx="3571920" cy="300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885320" y="18612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zh-TW" sz="28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管理員功能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B5B65D5-0936-46A8-841A-EFC7FB8FFD0E}" type="slidenum">
              <a:rPr b="0" lang="en-US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3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13" name="圖片 3" descr=""/>
          <p:cNvPicPr/>
          <p:nvPr/>
        </p:nvPicPr>
        <p:blipFill>
          <a:blip r:embed="rId1"/>
          <a:stretch/>
        </p:blipFill>
        <p:spPr>
          <a:xfrm>
            <a:off x="157680" y="3612600"/>
            <a:ext cx="3644280" cy="3058560"/>
          </a:xfrm>
          <a:prstGeom prst="rect">
            <a:avLst/>
          </a:prstGeom>
          <a:ln w="0">
            <a:noFill/>
          </a:ln>
        </p:spPr>
      </p:pic>
      <p:pic>
        <p:nvPicPr>
          <p:cNvPr id="214" name="圖片 4" descr=""/>
          <p:cNvPicPr/>
          <p:nvPr/>
        </p:nvPicPr>
        <p:blipFill>
          <a:blip r:embed="rId2"/>
          <a:stretch/>
        </p:blipFill>
        <p:spPr>
          <a:xfrm>
            <a:off x="4938120" y="1181160"/>
            <a:ext cx="7103880" cy="3769920"/>
          </a:xfrm>
          <a:prstGeom prst="rect">
            <a:avLst/>
          </a:prstGeom>
          <a:ln w="0">
            <a:noFill/>
          </a:ln>
        </p:spPr>
      </p:pic>
      <p:pic>
        <p:nvPicPr>
          <p:cNvPr id="215" name="圖片 7" descr=""/>
          <p:cNvPicPr/>
          <p:nvPr/>
        </p:nvPicPr>
        <p:blipFill>
          <a:blip r:embed="rId3"/>
          <a:stretch/>
        </p:blipFill>
        <p:spPr>
          <a:xfrm>
            <a:off x="4075200" y="3366360"/>
            <a:ext cx="3873600" cy="335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885320" y="-298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zh-TW" sz="28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資料庫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305D4FB7-B005-4BAF-B5F3-E9D34EB370F7}" type="slidenum">
              <a:rPr b="0" lang="en-US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3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2376000" y="1044000"/>
            <a:ext cx="7534080" cy="546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885320" y="276624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148" strike="noStrike" cap="all">
                <a:solidFill>
                  <a:srgbClr val="404040"/>
                </a:solidFill>
                <a:latin typeface="Microsoft JhengHei UI"/>
                <a:ea typeface="Microsoft JhengHei UI"/>
              </a:rPr>
              <a:t>DEMO</a:t>
            </a:r>
            <a:endParaRPr b="0" lang="en-US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9012816-F84B-4B41-B299-3FF57824DE9E}" type="slidenum">
              <a:rPr b="0" lang="en-US" sz="900" spc="-1" strike="noStrike">
                <a:solidFill>
                  <a:srgbClr val="8b8b8b"/>
                </a:solidFill>
                <a:latin typeface="Microsoft JhengHei UI"/>
                <a:ea typeface="Microsoft JhengHei UI"/>
              </a:rPr>
              <a:t>7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令人眼睛為之一亮的極簡風銷售宣傳</Template>
  <TotalTime>168</TotalTime>
  <Application>LibreOffice/7.2.6.2$Windows_X86_64 LibreOffice_project/b0ec3a565991f7569a5a7f5d24fed7f52653d754</Application>
  <AppVersion>15.0000</AppVersion>
  <Words>86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2022-05-29T11:52:39Z</dcterms:created>
  <dc:creator>weixi lin</dc:creator>
  <dc:description/>
  <dc:language>zh-TW</dc:language>
  <cp:lastModifiedBy/>
  <dcterms:modified xsi:type="dcterms:W3CDTF">2022-05-30T11:34:09Z</dcterms:modified>
  <cp:revision>4</cp:revision>
  <dc:subject/>
  <dc:title>126期 高雄全端班  提拉米蘇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6</vt:i4>
  </property>
  <property fmtid="{D5CDD505-2E9C-101B-9397-08002B2CF9AE}" pid="4" name="PresentationFormat">
    <vt:lpwstr>寬螢幕</vt:lpwstr>
  </property>
  <property fmtid="{D5CDD505-2E9C-101B-9397-08002B2CF9AE}" pid="5" name="Slides">
    <vt:i4>6</vt:i4>
  </property>
</Properties>
</file>