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97675" cy="9926625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C64F68-7DBB-4C49-926B-546D2F0AB8F3}">
  <a:tblStyle styleId="{ADC64F68-7DBB-4C49-926B-546D2F0AB8F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maps/documentation/javascript/?hl=zh-TW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http://caniuse.com/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pic>
        <p:nvPicPr>
          <p:cNvPr descr="browser-wars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文件結構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/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內嵌外部內容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/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t/>
              </a:r>
              <a:endParaRPr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表單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文字及其他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/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。在一個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3073400"/>
                <a:gridCol w="3911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.html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300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150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.js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 canvas 內容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。如何開始?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733425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4843450"/>
                <a:gridCol w="28305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3457575"/>
                <a:gridCol w="403065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 | 顏色屬性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6159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</a:t>
                      </a: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clockwise | anticlockwise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79216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設定[線性|放射狀]漸層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createLinearGradient(x0, y0, x1, y1);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createRadialGradient(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addColorStop(offset,color,...);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6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。但在2010-01，Chrome3、Firefox3.5、Safari4即開始支援。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。HTML5允許任何影片格式，支援與否卻取決於瀏覽器，因瀏覽器的不同，可以播放的影片格式(video format )也有些不同。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。http://miro-video-converter.soft32.com/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環境介紹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339" name="Google Shape;339;p43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default]，正數往前播，負數往後播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6"/>
          <p:cNvGraphicFramePr/>
          <p:nvPr/>
        </p:nvGraphicFramePr>
        <p:xfrm>
          <a:off x="46355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46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2665400"/>
                <a:gridCol w="2663825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1" name="Google Shape;371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</a:t>
            </a:r>
            <a:r>
              <a:rPr b="0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0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2643175"/>
                <a:gridCol w="54006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50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94" name="Google Shape;39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1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51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02" name="Google Shape;40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408" name="Google Shape;408;p52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09" name="Google Shape;40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0" name="Google Shape;410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Internet環境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提供服務--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FTP、</a:t>
            </a:r>
            <a:r>
              <a:rPr b="0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World Wide Web(WWW)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、...</a:t>
            </a:r>
            <a:br>
              <a:rPr b="0" i="0" lang="en-US" sz="3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124200" y="64293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伺服器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46" y="2052608"/>
            <a:ext cx="2015678" cy="3392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900112" y="1917700"/>
            <a:ext cx="7200900" cy="3743325"/>
            <a:chOff x="899592" y="1917080"/>
            <a:chExt cx="7200800" cy="3744168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3706663" y="3573463"/>
              <a:ext cx="24495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" name="Google Shape;121;p17"/>
            <p:cNvCxnSpPr/>
            <p:nvPr/>
          </p:nvCxnSpPr>
          <p:spPr>
            <a:xfrm rot="10800000">
              <a:off x="3707234" y="4940301"/>
              <a:ext cx="252095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067944" y="3068638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request</a:t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39952" y="4437063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</a:t>
              </a:r>
              <a:endParaRPr/>
            </a:p>
          </p:txBody>
        </p:sp>
        <p:pic>
          <p:nvPicPr>
            <p:cNvPr descr="膝上型電腦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592" y="2635474"/>
              <a:ext cx="2608784" cy="3025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1445176" y="270892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587504" y="191708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Server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讀取檔案內容：直接拖曳</a:t>
            </a: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‧。geolocation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33" name="Google Shape;433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0" name="Google Shape;440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watchPosition()的第二個參數，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446" name="Google Shape;446;p5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watchPosition()的第三個參數，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[例如] 要取得高精準度功能，並設定10秒後逾時，且不使用舊的位置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54" name="Google Shape;45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 "map"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63" name="Google Shape;463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latlng=new 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72" name="Google Shape;472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目前位置：Marker</a:t>
            </a:r>
            <a:endParaRPr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arker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position:經緯度,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map:地圖內容,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graphicFrame>
        <p:nvGraphicFramePr>
          <p:cNvPr id="479" name="Google Shape;479;p61"/>
          <p:cNvGraphicFramePr/>
          <p:nvPr/>
        </p:nvGraphicFramePr>
        <p:xfrm>
          <a:off x="571500" y="285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1552575"/>
                <a:gridCol w="64484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1" name="Google Shape;481;p6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8" name="Google Shape;488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教室環境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軟體需求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瀏覽器(Browser) 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編寫工具(Text Editor)：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Visual Studio Code 	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 Sublime Text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console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Server：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‧ Windows：安裝Apache或IIS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‧ Mac或Linux已有內建Apache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。‧Web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torage和session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它的持續時間由撰寫者指定，不會隨著瀏覽器關閉而自動終止。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。把值放到儲存區中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'ABC';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。取出值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value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。Session Storage(工作階段儲存區)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。localStorage 和sessionStorage 的傳回值皆為Storage物件，用法完全相同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0" name="Google Shape;5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。使用Javascript對WebStorage的控制(方法)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{ADC64F68-7DBB-4C49-926B-546D2F0AB8F3}</a:tableStyleId>
              </a:tblPr>
              <a:tblGrid>
                <a:gridCol w="2879725"/>
                <a:gridCol w="1081075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key(index)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回傳該index對應的key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URL(Uniform Resources Locator)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在Internet上尋找資源的一種通用的方式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https://www.google.com/index.html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包括了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How:  『http://』 or 『https://』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Where:『www.google.com』 	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- What: 『index.html』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Living Standard — Last Updated 3 July 2022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-...	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。影音多媒體 (video &amp; audio)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。繪圖平台 (canvas)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。拖曳操作 (drag &amp; drop)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。地理定位 (geolocation)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。離線快取 (offline)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。離線儲存 (web storage)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。表單功能 (form)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sockets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。...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認識JavaScript APIs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