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96818E-AA52-454F-BEB5-38FF2074826A}">
  <a:tblStyle styleId="{6396818E-AA52-454F-BEB5-38FF207482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{6396818E-AA52-454F-BEB5-38FF2074826A}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