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d2af34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d2af346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d2af34670_2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d2af34670_2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2af34670_2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d2af34670_2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d2af34670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d2af3467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d2af34670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2af346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2af346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2af34670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2af346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3d2af34670_0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2af34670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d2af34670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2af34670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2af34670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2af34670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2af34670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d2af34670_2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d2af34670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d2af34670_2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d2af34670_2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3305176"/>
            <a:ext cx="8229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2180035"/>
            <a:ext cx="8229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39124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0" y="1871068"/>
            <a:ext cx="40401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45026" y="139124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45026" y="1871068"/>
            <a:ext cx="40419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57201" y="591463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575050" y="591464"/>
            <a:ext cx="51117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457201" y="1593860"/>
            <a:ext cx="30084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72762"/>
            <a:ext cx="914399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886307"/>
            <a:ext cx="485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982222" y="4886307"/>
            <a:ext cx="70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erverless.com/framework/docs/providers/aws/guide/variab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tosangeetha/sangeetha-project" TargetMode="External"/><Relationship Id="rId10" Type="http://schemas.openxmlformats.org/officeDocument/2006/relationships/hyperlink" Target="https://github.com/wishingbox111/vulnerability-scan-3-13-3-14.git" TargetMode="External"/><Relationship Id="rId13" Type="http://schemas.openxmlformats.org/officeDocument/2006/relationships/hyperlink" Target="https://github.com/aadyr/Aady-CICD-Deployment" TargetMode="External"/><Relationship Id="rId12" Type="http://schemas.openxmlformats.org/officeDocument/2006/relationships/hyperlink" Target="https://github.com/jhchsg/jason-cicd-sat190823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elvam14/selvam-190823.git" TargetMode="External"/><Relationship Id="rId4" Type="http://schemas.openxmlformats.org/officeDocument/2006/relationships/hyperlink" Target="https://github.com/piethox/ds-cicd-co-activity" TargetMode="External"/><Relationship Id="rId9" Type="http://schemas.openxmlformats.org/officeDocument/2006/relationships/hyperlink" Target="https://github.com/ioctlsg/19AugCICD.git" TargetMode="External"/><Relationship Id="rId15" Type="http://schemas.openxmlformats.org/officeDocument/2006/relationships/hyperlink" Target="https://github.com/apkiys/Sat-Morn-Fever-Chris" TargetMode="External"/><Relationship Id="rId14" Type="http://schemas.openxmlformats.org/officeDocument/2006/relationships/hyperlink" Target="https://github.com/vincent8055/1908_vincent" TargetMode="External"/><Relationship Id="rId5" Type="http://schemas.openxmlformats.org/officeDocument/2006/relationships/hyperlink" Target="https://github.com/Dylon-Chan/coaching-cicd" TargetMode="External"/><Relationship Id="rId6" Type="http://schemas.openxmlformats.org/officeDocument/2006/relationships/hyperlink" Target="https://github.com/pritanu07/" TargetMode="External"/><Relationship Id="rId7" Type="http://schemas.openxmlformats.org/officeDocument/2006/relationships/hyperlink" Target="https://github.com/ilovedragon/pohleng-819-class" TargetMode="External"/><Relationship Id="rId8" Type="http://schemas.openxmlformats.org/officeDocument/2006/relationships/hyperlink" Target="https://github.com/renpeng0168/renpeng19aug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2756705" y="1733868"/>
            <a:ext cx="53364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Full CICD Pipeline Implementation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2764495" y="3498112"/>
            <a:ext cx="50088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Cloud Infrastructure Engineering</a:t>
            </a:r>
            <a:endParaRPr sz="32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Nanyang Technological University 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&amp; Skills Union - 2022/2023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55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https://www.serverless.com/framework/docs/providers/aws/guide/variables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12775" y="1280121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Full CICD Deployment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project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Secret Management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Package Vulnerability Scan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 Capstone Project Discussion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/>
              <a:t>Today’s Activity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All Github Project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457200" y="1280121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rtl="0" algn="l">
              <a:spcBef>
                <a:spcPts val="36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https://github.com/selvam14/selvam-190823.git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https://github.com/piethox/ds-cicd-co-activity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https://github.com/Dylon-Chan/coaching-cicd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6"/>
              </a:rPr>
              <a:t>https://github.com/pritanu07/</a:t>
            </a:r>
            <a:r>
              <a:rPr lang="en-GB" sz="1000"/>
              <a:t>priya-secret-ps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7"/>
              </a:rPr>
              <a:t>https://github.com/ilovedragon/pohleng-819-class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8"/>
              </a:rPr>
              <a:t>https://github.com/renpeng0168/renpeng19aug.git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9"/>
              </a:rPr>
              <a:t>https://github.com/ioctlsg/19AugCICD.git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10"/>
              </a:rPr>
              <a:t>https://github.com/wishingbox111/vulnerability-scan-3-13-3-14.git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11"/>
              </a:rPr>
              <a:t>https://github.com/tosangeetha/sangeetha-project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12"/>
              </a:rPr>
              <a:t>https://github.com/jhchsg/jason-cicd-sat190823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linkClick r:id="rId13"/>
              </a:rPr>
              <a:t>https://github.com/aadyr/Aady-CICD-Deployment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100" u="sng">
                <a:solidFill>
                  <a:schemeClr val="hlink"/>
                </a:solidFill>
                <a:hlinkClick r:id="rId14"/>
              </a:rPr>
              <a:t>https://github.com/vincent8055/1908_vincent</a:t>
            </a:r>
            <a:endParaRPr sz="1500">
              <a:solidFill>
                <a:srgbClr val="1B1B1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000"/>
              <a:buAutoNum type="arabicPeriod"/>
            </a:pPr>
            <a:r>
              <a:rPr lang="en-GB" sz="1000" u="sng">
                <a:solidFill>
                  <a:schemeClr val="hlink"/>
                </a:solidFill>
                <a:highlight>
                  <a:schemeClr val="lt1"/>
                </a:highlight>
                <a:hlinkClick r:id="rId15"/>
              </a:rPr>
              <a:t>https://github.com/apkiys/Sat-Morn-Fever-Chris</a:t>
            </a:r>
            <a:endParaRPr sz="10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000"/>
              <a:buAutoNum type="arabicPeriod"/>
            </a:pPr>
            <a:r>
              <a:rPr lang="en-GB" sz="1000">
                <a:solidFill>
                  <a:srgbClr val="1B1B1B"/>
                </a:solidFill>
                <a:highlight>
                  <a:schemeClr val="lt1"/>
                </a:highlight>
              </a:rPr>
              <a:t>https://github.com/YuYuanNg/CICDrevision</a:t>
            </a:r>
            <a:endParaRPr sz="10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000"/>
              <a:buAutoNum type="arabicPeriod"/>
            </a:pPr>
            <a:r>
              <a:rPr lang="en-GB" sz="1000">
                <a:solidFill>
                  <a:srgbClr val="1B1B1B"/>
                </a:solidFill>
                <a:highlight>
                  <a:schemeClr val="lt1"/>
                </a:highlight>
              </a:rPr>
              <a:t>https://github.com/Halolage/hengy-sat-fullCICD</a:t>
            </a:r>
            <a:endParaRPr sz="1000">
              <a:solidFill>
                <a:srgbClr val="1B1B1B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542625" y="1280121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 down all command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 clone &lt;repository ssh&gt;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npm init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npm install serverless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npm install serverless-offline –save-dev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serverless deploy #to deploy serverless application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serverless remove #to remove serverless application on lambda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.gitignore (add node_modules/ and .serverless)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workflow “.github/workflows/main.yml”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npm install jest –save-dev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24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Roboto"/>
              <a:buChar char="-"/>
            </a:pPr>
            <a:r>
              <a:rPr lang="en-GB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npm run jest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/>
              <a:t>Project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457200" y="1416896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Index.js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50550" y="1416896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module.exports.handler = async (event) =&gt; {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statusCode: 200,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body: JSON.stringify(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message: "Your function executed successfully!",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	   access_key: process.env.ACCESS_KEY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null,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  2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),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57200" y="13779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serverless.yml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57200" y="1056996"/>
            <a:ext cx="8229600" cy="29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service: &lt;CHANGE_TO_YOUR_PROJECT_NAME&gt;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frameworkVersion: '3'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provider: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name: aws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runtime: nodejs18.x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region: ap-southeast-1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deploymentBucket: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name: cohort2.serverless.deploys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functions: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api: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handler: index.handler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events: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  - httpApi: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      path: /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      method: get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environment: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    ACCESS_KEY: ${ssm:ACCESS_KEY}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plugins: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662">
                <a:latin typeface="Courier New"/>
                <a:ea typeface="Courier New"/>
                <a:cs typeface="Courier New"/>
                <a:sym typeface="Courier New"/>
              </a:rPr>
              <a:t>  - serverless-offline</a:t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6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457200" y="10427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.github/workflows/main.yml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65125" y="844450"/>
            <a:ext cx="4925400" cy="378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name: CICD for Serverless Application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run-name: ${{ github.actor }} is doing CICD for serverless application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on: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push: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branches: [ main, "*" ]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jobs: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pre-deploy: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runs-on: ubuntu-latest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steps: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run: echo "The job is automatically triggered by a ${{ github.event_name }} event."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install-dependencies: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runs-on: ubuntu-latest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needs: pre-deploy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steps: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name: Check out repository code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  uses: actions/checkout@v3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name: Run installation of dependencies commands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  run: npm install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unit-testing: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runs-on: ubuntu-latest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needs: install-dependencies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steps: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name: Check out repository code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  uses: actions/checkout@v3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name: Run installation of dependencies commands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  run: npm install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- name: Run unit testing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        run: npm test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457200" y="42272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index.test.js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497075" y="1161675"/>
            <a:ext cx="8229600" cy="31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const { handler } = require('./index');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describe('Lambda Handler', ()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it('returns a successful response', async () =&gt;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const event = { key: 'value'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const expectedResponse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statusCode: 200,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body: JSON.stringify(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message: "Go Serverless v3.0! Your function executed successfully!"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null,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const response = await handler(event);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expect(response).toEqual(expectedResponse);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