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5" r:id="rId25"/>
    <p:sldId id="282" r:id="rId26"/>
    <p:sldId id="283" r:id="rId27"/>
    <p:sldId id="284" r:id="rId28"/>
    <p:sldId id="277" r:id="rId29"/>
    <p:sldId id="278" r:id="rId30"/>
    <p:sldId id="279" r:id="rId31"/>
    <p:sldId id="286" r:id="rId32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4" autoAdjust="0"/>
    <p:restoredTop sz="75286" autoAdjust="0"/>
  </p:normalViewPr>
  <p:slideViewPr>
    <p:cSldViewPr snapToGrid="0">
      <p:cViewPr varScale="1">
        <p:scale>
          <a:sx n="70" d="100"/>
          <a:sy n="70" d="100"/>
        </p:scale>
        <p:origin x="78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Bug correction cost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4"/>
              </a:outerShdw>
            </a:effectLst>
          </c:spPr>
          <c:marker>
            <c:symbol val="none"/>
          </c:marker>
          <c:dLbls>
            <c:spPr>
              <a:solidFill>
                <a:schemeClr val="accent4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Start of a projecct</c:v>
                </c:pt>
                <c:pt idx="1">
                  <c:v>Middle of a project</c:v>
                </c:pt>
                <c:pt idx="2">
                  <c:v>End of a project</c:v>
                </c:pt>
              </c:strCache>
            </c:strRef>
          </c:cat>
          <c:val>
            <c:numRef>
              <c:f>Sheet1!$B$2:$B$4</c:f>
              <c:numCache>
                <c:formatCode>"$"#,##0_);[Red]\("$"#,##0\)</c:formatCode>
                <c:ptCount val="3"/>
                <c:pt idx="0">
                  <c:v>1</c:v>
                </c:pt>
                <c:pt idx="1">
                  <c:v>15</c:v>
                </c:pt>
                <c:pt idx="2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F5-424D-9F29-4CEF96BBB5E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335000424"/>
        <c:axId val="335002384"/>
      </c:lineChart>
      <c:catAx>
        <c:axId val="335000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5002384"/>
        <c:crosses val="autoZero"/>
        <c:auto val="1"/>
        <c:lblAlgn val="ctr"/>
        <c:lblOffset val="100"/>
        <c:noMultiLvlLbl val="0"/>
      </c:catAx>
      <c:valAx>
        <c:axId val="335002384"/>
        <c:scaling>
          <c:orientation val="minMax"/>
        </c:scaling>
        <c:delete val="1"/>
        <c:axPos val="l"/>
        <c:numFmt formatCode="&quot;$&quot;#,##0_);[Red]\(&quot;$&quot;#,##0\)" sourceLinked="1"/>
        <c:majorTickMark val="none"/>
        <c:minorTickMark val="none"/>
        <c:tickLblPos val="nextTo"/>
        <c:crossAx val="335000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Testing 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Functional Testing</c:v>
                </c:pt>
                <c:pt idx="1">
                  <c:v>System Testing</c:v>
                </c:pt>
                <c:pt idx="2">
                  <c:v>Integration Testing</c:v>
                </c:pt>
                <c:pt idx="3">
                  <c:v>Unit Testing</c:v>
                </c:pt>
              </c:strCache>
            </c:strRef>
          </c:cat>
          <c:val>
            <c:numRef>
              <c:f>Sheet1!$B$2:$B$5</c:f>
              <c:numCache>
                <c:formatCode>"$"#,##0_);[Red]\("$"#,##0\)</c:formatCode>
                <c:ptCount val="4"/>
                <c:pt idx="0">
                  <c:v>11</c:v>
                </c:pt>
                <c:pt idx="1">
                  <c:v>12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8-4E77-9631-8F18AEBEEE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328338688"/>
        <c:axId val="328343784"/>
      </c:barChart>
      <c:catAx>
        <c:axId val="32833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8343784"/>
        <c:crosses val="autoZero"/>
        <c:auto val="1"/>
        <c:lblAlgn val="ctr"/>
        <c:lblOffset val="100"/>
        <c:noMultiLvlLbl val="0"/>
      </c:catAx>
      <c:valAx>
        <c:axId val="328343784"/>
        <c:scaling>
          <c:orientation val="minMax"/>
        </c:scaling>
        <c:delete val="1"/>
        <c:axPos val="b"/>
        <c:numFmt formatCode="&quot;$&quot;#,##0_);[Red]\(&quot;$&quot;#,##0\)" sourceLinked="1"/>
        <c:majorTickMark val="none"/>
        <c:minorTickMark val="none"/>
        <c:tickLblPos val="nextTo"/>
        <c:crossAx val="32833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387599-3F99-442A-B7FA-A16DD9595ECB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9E37B94C-66AC-43CD-A6CA-A937E32EB2F3}">
      <dgm:prSet phldrT="[Text]"/>
      <dgm:spPr/>
      <dgm:t>
        <a:bodyPr/>
        <a:lstStyle/>
        <a:p>
          <a:pPr algn="l"/>
          <a:r>
            <a:rPr lang="en-US" dirty="0" smtClean="0"/>
            <a:t>Introduction to Developer Testing</a:t>
          </a:r>
          <a:endParaRPr lang="en-US" dirty="0"/>
        </a:p>
      </dgm:t>
    </dgm:pt>
    <dgm:pt modelId="{4CF04A2D-E131-4E3E-A7D9-9F0DBF0C898F}" type="parTrans" cxnId="{B3252EED-3B82-4E84-98DE-39F0B9FF0FAB}">
      <dgm:prSet/>
      <dgm:spPr/>
      <dgm:t>
        <a:bodyPr/>
        <a:lstStyle/>
        <a:p>
          <a:endParaRPr lang="en-US"/>
        </a:p>
      </dgm:t>
    </dgm:pt>
    <dgm:pt modelId="{B5473DA3-1070-4C63-9DE6-2AF2B34D5D83}" type="sibTrans" cxnId="{B3252EED-3B82-4E84-98DE-39F0B9FF0FAB}">
      <dgm:prSet/>
      <dgm:spPr/>
      <dgm:t>
        <a:bodyPr/>
        <a:lstStyle/>
        <a:p>
          <a:endParaRPr lang="en-US"/>
        </a:p>
      </dgm:t>
    </dgm:pt>
    <dgm:pt modelId="{FA716875-AB8E-426B-A3A7-9A143D7A449A}">
      <dgm:prSet phldrT="[Text]"/>
      <dgm:spPr/>
      <dgm:t>
        <a:bodyPr/>
        <a:lstStyle/>
        <a:p>
          <a:pPr algn="l"/>
          <a:r>
            <a:rPr lang="en-US" dirty="0" smtClean="0"/>
            <a:t>Unit Testing Frameworks</a:t>
          </a:r>
          <a:endParaRPr lang="en-US" dirty="0"/>
        </a:p>
      </dgm:t>
    </dgm:pt>
    <dgm:pt modelId="{46159A47-3A51-4871-A98E-6A2F3839D5F6}" type="parTrans" cxnId="{D4690746-6E96-4923-80C9-88F97C9D7AAC}">
      <dgm:prSet/>
      <dgm:spPr/>
      <dgm:t>
        <a:bodyPr/>
        <a:lstStyle/>
        <a:p>
          <a:endParaRPr lang="en-US"/>
        </a:p>
      </dgm:t>
    </dgm:pt>
    <dgm:pt modelId="{763BD74C-BD34-4D27-914F-0029D50C95C5}" type="sibTrans" cxnId="{D4690746-6E96-4923-80C9-88F97C9D7AAC}">
      <dgm:prSet/>
      <dgm:spPr/>
      <dgm:t>
        <a:bodyPr/>
        <a:lstStyle/>
        <a:p>
          <a:endParaRPr lang="en-US"/>
        </a:p>
      </dgm:t>
    </dgm:pt>
    <dgm:pt modelId="{C3DED314-DF62-4403-B04D-1BE9AE10A1EA}">
      <dgm:prSet phldrT="[Text]"/>
      <dgm:spPr/>
      <dgm:t>
        <a:bodyPr/>
        <a:lstStyle/>
        <a:p>
          <a:pPr algn="l"/>
          <a:r>
            <a:rPr lang="en-US" dirty="0" smtClean="0"/>
            <a:t>Test First Development</a:t>
          </a:r>
          <a:endParaRPr lang="en-US" dirty="0"/>
        </a:p>
      </dgm:t>
    </dgm:pt>
    <dgm:pt modelId="{A7F2BA3C-AA92-45E5-B71D-6E8CCAE53B07}" type="parTrans" cxnId="{27B155D5-46BC-4038-9E1A-3DD3C489604A}">
      <dgm:prSet/>
      <dgm:spPr/>
      <dgm:t>
        <a:bodyPr/>
        <a:lstStyle/>
        <a:p>
          <a:endParaRPr lang="en-US"/>
        </a:p>
      </dgm:t>
    </dgm:pt>
    <dgm:pt modelId="{EFA7D093-6BA2-4D69-AE43-4715346689C8}" type="sibTrans" cxnId="{27B155D5-46BC-4038-9E1A-3DD3C489604A}">
      <dgm:prSet/>
      <dgm:spPr/>
      <dgm:t>
        <a:bodyPr/>
        <a:lstStyle/>
        <a:p>
          <a:endParaRPr lang="en-US"/>
        </a:p>
      </dgm:t>
    </dgm:pt>
    <dgm:pt modelId="{7C018835-25C4-4E47-A8CA-3B15DC9451EE}">
      <dgm:prSet/>
      <dgm:spPr/>
      <dgm:t>
        <a:bodyPr/>
        <a:lstStyle/>
        <a:p>
          <a:pPr algn="l"/>
          <a:r>
            <a:rPr lang="en-US" dirty="0" smtClean="0"/>
            <a:t>Test First Practices</a:t>
          </a:r>
          <a:endParaRPr lang="en-US" dirty="0"/>
        </a:p>
      </dgm:t>
    </dgm:pt>
    <dgm:pt modelId="{17A8E56B-2609-4F05-9F71-07B04D2BD2CF}" type="parTrans" cxnId="{909C2174-30CD-4AB2-9362-67D245EF1C44}">
      <dgm:prSet/>
      <dgm:spPr/>
      <dgm:t>
        <a:bodyPr/>
        <a:lstStyle/>
        <a:p>
          <a:endParaRPr lang="en-US"/>
        </a:p>
      </dgm:t>
    </dgm:pt>
    <dgm:pt modelId="{34ECC269-A237-4D96-9D42-87AEB7E220E2}" type="sibTrans" cxnId="{909C2174-30CD-4AB2-9362-67D245EF1C44}">
      <dgm:prSet/>
      <dgm:spPr/>
      <dgm:t>
        <a:bodyPr/>
        <a:lstStyle/>
        <a:p>
          <a:endParaRPr lang="en-US"/>
        </a:p>
      </dgm:t>
    </dgm:pt>
    <dgm:pt modelId="{6EDF3CF8-D370-45BA-B928-81A8F8CA8DDF}" type="pres">
      <dgm:prSet presAssocID="{F0387599-3F99-442A-B7FA-A16DD9595ECB}" presName="linearFlow" presStyleCnt="0">
        <dgm:presLayoutVars>
          <dgm:dir/>
          <dgm:resizeHandles val="exact"/>
        </dgm:presLayoutVars>
      </dgm:prSet>
      <dgm:spPr/>
    </dgm:pt>
    <dgm:pt modelId="{42B13D9B-4B63-4F2B-8D36-3CE354AD31D6}" type="pres">
      <dgm:prSet presAssocID="{9E37B94C-66AC-43CD-A6CA-A937E32EB2F3}" presName="composite" presStyleCnt="0"/>
      <dgm:spPr/>
    </dgm:pt>
    <dgm:pt modelId="{05EF2C81-4044-46E3-8CBE-785DB84C23E2}" type="pres">
      <dgm:prSet presAssocID="{9E37B94C-66AC-43CD-A6CA-A937E32EB2F3}" presName="imgShp" presStyleLbl="fgImgPlace1" presStyleIdx="0" presStyleCnt="4"/>
      <dgm:spPr/>
    </dgm:pt>
    <dgm:pt modelId="{B4767B04-9C16-473B-AE88-ED974D90B676}" type="pres">
      <dgm:prSet presAssocID="{9E37B94C-66AC-43CD-A6CA-A937E32EB2F3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00CB4-ED81-4FAF-9730-D26F2E84A7DC}" type="pres">
      <dgm:prSet presAssocID="{B5473DA3-1070-4C63-9DE6-2AF2B34D5D83}" presName="spacing" presStyleCnt="0"/>
      <dgm:spPr/>
    </dgm:pt>
    <dgm:pt modelId="{E3C5625F-8065-4F75-8C74-903D808682C4}" type="pres">
      <dgm:prSet presAssocID="{FA716875-AB8E-426B-A3A7-9A143D7A449A}" presName="composite" presStyleCnt="0"/>
      <dgm:spPr/>
    </dgm:pt>
    <dgm:pt modelId="{46EEFE21-6733-4A52-9466-7EC3412BB69F}" type="pres">
      <dgm:prSet presAssocID="{FA716875-AB8E-426B-A3A7-9A143D7A449A}" presName="imgShp" presStyleLbl="fgImgPlace1" presStyleIdx="1" presStyleCnt="4"/>
      <dgm:spPr/>
    </dgm:pt>
    <dgm:pt modelId="{A8E0BB05-9738-46A0-ACD9-AC7FBE333C3F}" type="pres">
      <dgm:prSet presAssocID="{FA716875-AB8E-426B-A3A7-9A143D7A449A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F9E8E-AD61-4A04-A12B-1F7F00A5DAD5}" type="pres">
      <dgm:prSet presAssocID="{763BD74C-BD34-4D27-914F-0029D50C95C5}" presName="spacing" presStyleCnt="0"/>
      <dgm:spPr/>
    </dgm:pt>
    <dgm:pt modelId="{584BC809-B9D2-44DA-B261-133B80DB72DD}" type="pres">
      <dgm:prSet presAssocID="{C3DED314-DF62-4403-B04D-1BE9AE10A1EA}" presName="composite" presStyleCnt="0"/>
      <dgm:spPr/>
    </dgm:pt>
    <dgm:pt modelId="{51395CD2-34DD-4960-AF3C-53E7072785EC}" type="pres">
      <dgm:prSet presAssocID="{C3DED314-DF62-4403-B04D-1BE9AE10A1EA}" presName="imgShp" presStyleLbl="fgImgPlace1" presStyleIdx="2" presStyleCnt="4"/>
      <dgm:spPr/>
    </dgm:pt>
    <dgm:pt modelId="{7738B9CB-E683-4D2F-AE7F-EDF2C384379E}" type="pres">
      <dgm:prSet presAssocID="{C3DED314-DF62-4403-B04D-1BE9AE10A1EA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CC5212-AC22-4C95-ACF3-ACAB6EE030BD}" type="pres">
      <dgm:prSet presAssocID="{EFA7D093-6BA2-4D69-AE43-4715346689C8}" presName="spacing" presStyleCnt="0"/>
      <dgm:spPr/>
    </dgm:pt>
    <dgm:pt modelId="{40F9A312-5ED7-4EBF-BA71-B342617E5FA1}" type="pres">
      <dgm:prSet presAssocID="{7C018835-25C4-4E47-A8CA-3B15DC9451EE}" presName="composite" presStyleCnt="0"/>
      <dgm:spPr/>
    </dgm:pt>
    <dgm:pt modelId="{6FA12386-CA86-44E7-AEB1-927A98C62B2E}" type="pres">
      <dgm:prSet presAssocID="{7C018835-25C4-4E47-A8CA-3B15DC9451EE}" presName="imgShp" presStyleLbl="fgImgPlace1" presStyleIdx="3" presStyleCnt="4"/>
      <dgm:spPr/>
    </dgm:pt>
    <dgm:pt modelId="{D0ABFF9E-2D39-4A51-8844-8D7AA1B95BD0}" type="pres">
      <dgm:prSet presAssocID="{7C018835-25C4-4E47-A8CA-3B15DC9451EE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CDD109-64C6-4E5D-B011-29415E44F10A}" type="presOf" srcId="{C3DED314-DF62-4403-B04D-1BE9AE10A1EA}" destId="{7738B9CB-E683-4D2F-AE7F-EDF2C384379E}" srcOrd="0" destOrd="0" presId="urn:microsoft.com/office/officeart/2005/8/layout/vList3"/>
    <dgm:cxn modelId="{54EDF151-3BE8-46EE-B355-5BF5BC7DF993}" type="presOf" srcId="{FA716875-AB8E-426B-A3A7-9A143D7A449A}" destId="{A8E0BB05-9738-46A0-ACD9-AC7FBE333C3F}" srcOrd="0" destOrd="0" presId="urn:microsoft.com/office/officeart/2005/8/layout/vList3"/>
    <dgm:cxn modelId="{27B155D5-46BC-4038-9E1A-3DD3C489604A}" srcId="{F0387599-3F99-442A-B7FA-A16DD9595ECB}" destId="{C3DED314-DF62-4403-B04D-1BE9AE10A1EA}" srcOrd="2" destOrd="0" parTransId="{A7F2BA3C-AA92-45E5-B71D-6E8CCAE53B07}" sibTransId="{EFA7D093-6BA2-4D69-AE43-4715346689C8}"/>
    <dgm:cxn modelId="{B3252EED-3B82-4E84-98DE-39F0B9FF0FAB}" srcId="{F0387599-3F99-442A-B7FA-A16DD9595ECB}" destId="{9E37B94C-66AC-43CD-A6CA-A937E32EB2F3}" srcOrd="0" destOrd="0" parTransId="{4CF04A2D-E131-4E3E-A7D9-9F0DBF0C898F}" sibTransId="{B5473DA3-1070-4C63-9DE6-2AF2B34D5D83}"/>
    <dgm:cxn modelId="{73C55E03-9FA4-486C-8757-4A3CE933A641}" type="presOf" srcId="{F0387599-3F99-442A-B7FA-A16DD9595ECB}" destId="{6EDF3CF8-D370-45BA-B928-81A8F8CA8DDF}" srcOrd="0" destOrd="0" presId="urn:microsoft.com/office/officeart/2005/8/layout/vList3"/>
    <dgm:cxn modelId="{D4690746-6E96-4923-80C9-88F97C9D7AAC}" srcId="{F0387599-3F99-442A-B7FA-A16DD9595ECB}" destId="{FA716875-AB8E-426B-A3A7-9A143D7A449A}" srcOrd="1" destOrd="0" parTransId="{46159A47-3A51-4871-A98E-6A2F3839D5F6}" sibTransId="{763BD74C-BD34-4D27-914F-0029D50C95C5}"/>
    <dgm:cxn modelId="{36DC8E25-E71C-40C0-B34D-1D66FF300CE7}" type="presOf" srcId="{7C018835-25C4-4E47-A8CA-3B15DC9451EE}" destId="{D0ABFF9E-2D39-4A51-8844-8D7AA1B95BD0}" srcOrd="0" destOrd="0" presId="urn:microsoft.com/office/officeart/2005/8/layout/vList3"/>
    <dgm:cxn modelId="{C0AC93E6-23E5-4718-AFDF-5BD6224CD6E2}" type="presOf" srcId="{9E37B94C-66AC-43CD-A6CA-A937E32EB2F3}" destId="{B4767B04-9C16-473B-AE88-ED974D90B676}" srcOrd="0" destOrd="0" presId="urn:microsoft.com/office/officeart/2005/8/layout/vList3"/>
    <dgm:cxn modelId="{909C2174-30CD-4AB2-9362-67D245EF1C44}" srcId="{F0387599-3F99-442A-B7FA-A16DD9595ECB}" destId="{7C018835-25C4-4E47-A8CA-3B15DC9451EE}" srcOrd="3" destOrd="0" parTransId="{17A8E56B-2609-4F05-9F71-07B04D2BD2CF}" sibTransId="{34ECC269-A237-4D96-9D42-87AEB7E220E2}"/>
    <dgm:cxn modelId="{06A621AE-75FA-4194-8BA8-EE7E9A4775F7}" type="presParOf" srcId="{6EDF3CF8-D370-45BA-B928-81A8F8CA8DDF}" destId="{42B13D9B-4B63-4F2B-8D36-3CE354AD31D6}" srcOrd="0" destOrd="0" presId="urn:microsoft.com/office/officeart/2005/8/layout/vList3"/>
    <dgm:cxn modelId="{DFCCFC35-495C-4F88-AB63-37C402D04D1E}" type="presParOf" srcId="{42B13D9B-4B63-4F2B-8D36-3CE354AD31D6}" destId="{05EF2C81-4044-46E3-8CBE-785DB84C23E2}" srcOrd="0" destOrd="0" presId="urn:microsoft.com/office/officeart/2005/8/layout/vList3"/>
    <dgm:cxn modelId="{CBC5D26C-7F79-4BFF-8D6E-373F114BE63B}" type="presParOf" srcId="{42B13D9B-4B63-4F2B-8D36-3CE354AD31D6}" destId="{B4767B04-9C16-473B-AE88-ED974D90B676}" srcOrd="1" destOrd="0" presId="urn:microsoft.com/office/officeart/2005/8/layout/vList3"/>
    <dgm:cxn modelId="{B8EBCB51-C7C5-43FC-95DB-FC7B95746561}" type="presParOf" srcId="{6EDF3CF8-D370-45BA-B928-81A8F8CA8DDF}" destId="{F4100CB4-ED81-4FAF-9730-D26F2E84A7DC}" srcOrd="1" destOrd="0" presId="urn:microsoft.com/office/officeart/2005/8/layout/vList3"/>
    <dgm:cxn modelId="{2B7BD77B-61F4-43BA-AA0C-1165BFBBA8C1}" type="presParOf" srcId="{6EDF3CF8-D370-45BA-B928-81A8F8CA8DDF}" destId="{E3C5625F-8065-4F75-8C74-903D808682C4}" srcOrd="2" destOrd="0" presId="urn:microsoft.com/office/officeart/2005/8/layout/vList3"/>
    <dgm:cxn modelId="{AC8A3F35-E7DE-4451-9384-305BCD8EF51C}" type="presParOf" srcId="{E3C5625F-8065-4F75-8C74-903D808682C4}" destId="{46EEFE21-6733-4A52-9466-7EC3412BB69F}" srcOrd="0" destOrd="0" presId="urn:microsoft.com/office/officeart/2005/8/layout/vList3"/>
    <dgm:cxn modelId="{DB62D5A3-0033-464B-9F62-85864AEEC6D3}" type="presParOf" srcId="{E3C5625F-8065-4F75-8C74-903D808682C4}" destId="{A8E0BB05-9738-46A0-ACD9-AC7FBE333C3F}" srcOrd="1" destOrd="0" presId="urn:microsoft.com/office/officeart/2005/8/layout/vList3"/>
    <dgm:cxn modelId="{E36A0750-F9A7-4842-8A2B-CA5ACDC952C1}" type="presParOf" srcId="{6EDF3CF8-D370-45BA-B928-81A8F8CA8DDF}" destId="{D2BF9E8E-AD61-4A04-A12B-1F7F00A5DAD5}" srcOrd="3" destOrd="0" presId="urn:microsoft.com/office/officeart/2005/8/layout/vList3"/>
    <dgm:cxn modelId="{A53DD950-68C3-4165-BFAE-3498D9FC6566}" type="presParOf" srcId="{6EDF3CF8-D370-45BA-B928-81A8F8CA8DDF}" destId="{584BC809-B9D2-44DA-B261-133B80DB72DD}" srcOrd="4" destOrd="0" presId="urn:microsoft.com/office/officeart/2005/8/layout/vList3"/>
    <dgm:cxn modelId="{38DE3D83-6379-472C-9368-2374744A8FD5}" type="presParOf" srcId="{584BC809-B9D2-44DA-B261-133B80DB72DD}" destId="{51395CD2-34DD-4960-AF3C-53E7072785EC}" srcOrd="0" destOrd="0" presId="urn:microsoft.com/office/officeart/2005/8/layout/vList3"/>
    <dgm:cxn modelId="{D0ADA9CD-9F23-4073-8B4B-FF3C596AC04E}" type="presParOf" srcId="{584BC809-B9D2-44DA-B261-133B80DB72DD}" destId="{7738B9CB-E683-4D2F-AE7F-EDF2C384379E}" srcOrd="1" destOrd="0" presId="urn:microsoft.com/office/officeart/2005/8/layout/vList3"/>
    <dgm:cxn modelId="{2060BA6B-497D-42C0-BA32-24C2939D46A5}" type="presParOf" srcId="{6EDF3CF8-D370-45BA-B928-81A8F8CA8DDF}" destId="{62CC5212-AC22-4C95-ACF3-ACAB6EE030BD}" srcOrd="5" destOrd="0" presId="urn:microsoft.com/office/officeart/2005/8/layout/vList3"/>
    <dgm:cxn modelId="{73019B46-BDCF-4F2F-9DD7-4C6ABC9E9BF5}" type="presParOf" srcId="{6EDF3CF8-D370-45BA-B928-81A8F8CA8DDF}" destId="{40F9A312-5ED7-4EBF-BA71-B342617E5FA1}" srcOrd="6" destOrd="0" presId="urn:microsoft.com/office/officeart/2005/8/layout/vList3"/>
    <dgm:cxn modelId="{F97F81E6-0044-4684-8B80-4AB05659B67A}" type="presParOf" srcId="{40F9A312-5ED7-4EBF-BA71-B342617E5FA1}" destId="{6FA12386-CA86-44E7-AEB1-927A98C62B2E}" srcOrd="0" destOrd="0" presId="urn:microsoft.com/office/officeart/2005/8/layout/vList3"/>
    <dgm:cxn modelId="{6BE5F2CC-CC13-45B4-950A-A4B0A10525A2}" type="presParOf" srcId="{40F9A312-5ED7-4EBF-BA71-B342617E5FA1}" destId="{D0ABFF9E-2D39-4A51-8844-8D7AA1B95B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28FB3-0970-4AB4-AD1D-D3370364E38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9624A-03D1-436D-B93C-A03A8652DFF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06F0CEFE-8A6C-49D0-9148-16BED1F8EF93}" type="parTrans" cxnId="{1AF2CEC4-9D1F-4694-BF53-25B2D940520E}">
      <dgm:prSet/>
      <dgm:spPr/>
      <dgm:t>
        <a:bodyPr/>
        <a:lstStyle/>
        <a:p>
          <a:endParaRPr lang="en-US"/>
        </a:p>
      </dgm:t>
    </dgm:pt>
    <dgm:pt modelId="{C0DB1565-94C5-40DA-92D4-3CC59BB30409}" type="sibTrans" cxnId="{1AF2CEC4-9D1F-4694-BF53-25B2D940520E}">
      <dgm:prSet/>
      <dgm:spPr/>
      <dgm:t>
        <a:bodyPr/>
        <a:lstStyle/>
        <a:p>
          <a:endParaRPr lang="en-US"/>
        </a:p>
      </dgm:t>
    </dgm:pt>
    <dgm:pt modelId="{FBCBE159-7D5D-4009-B920-DA4B18D10E21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 fails</a:t>
          </a:r>
          <a:endParaRPr lang="en-US" dirty="0"/>
        </a:p>
      </dgm:t>
    </dgm:pt>
    <dgm:pt modelId="{9B37B394-DE66-4755-843A-C6F40B94126D}" type="parTrans" cxnId="{A7D145CE-FEBE-4D08-9B43-BA7CFCFB0DEB}">
      <dgm:prSet/>
      <dgm:spPr/>
      <dgm:t>
        <a:bodyPr/>
        <a:lstStyle/>
        <a:p>
          <a:endParaRPr lang="en-US"/>
        </a:p>
      </dgm:t>
    </dgm:pt>
    <dgm:pt modelId="{66CED62B-F3E6-49E0-BC69-35B54C286C93}" type="sibTrans" cxnId="{A7D145CE-FEBE-4D08-9B43-BA7CFCFB0DEB}">
      <dgm:prSet/>
      <dgm:spPr/>
      <dgm:t>
        <a:bodyPr/>
        <a:lstStyle/>
        <a:p>
          <a:endParaRPr lang="en-US"/>
        </a:p>
      </dgm:t>
    </dgm:pt>
    <dgm:pt modelId="{420AE853-468E-4E64-B40B-E6179F9A9E0C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 success</a:t>
          </a:r>
          <a:endParaRPr lang="en-US" dirty="0"/>
        </a:p>
      </dgm:t>
    </dgm:pt>
    <dgm:pt modelId="{4602CA75-C6F7-440E-B782-031B1F43E19D}" type="sibTrans" cxnId="{A69CEBD3-D77A-4196-A1B3-759C23D5FA92}">
      <dgm:prSet/>
      <dgm:spPr/>
      <dgm:t>
        <a:bodyPr/>
        <a:lstStyle/>
        <a:p>
          <a:endParaRPr lang="en-US"/>
        </a:p>
      </dgm:t>
    </dgm:pt>
    <dgm:pt modelId="{0707C3A3-A369-4259-909A-5A159B72F837}" type="parTrans" cxnId="{A69CEBD3-D77A-4196-A1B3-759C23D5FA92}">
      <dgm:prSet/>
      <dgm:spPr/>
      <dgm:t>
        <a:bodyPr/>
        <a:lstStyle/>
        <a:p>
          <a:endParaRPr lang="en-US"/>
        </a:p>
      </dgm:t>
    </dgm:pt>
    <dgm:pt modelId="{AE58271B-61FF-40CD-832B-2FD684F7E5C2}" type="pres">
      <dgm:prSet presAssocID="{A5628FB3-0970-4AB4-AD1D-D3370364E38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19342E-36FA-4F31-8E30-99AF91144B93}" type="pres">
      <dgm:prSet presAssocID="{7B99624A-03D1-436D-B93C-A03A8652DFF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C346F-2155-49F7-991F-A9AE059674E8}" type="pres">
      <dgm:prSet presAssocID="{C0DB1565-94C5-40DA-92D4-3CC59BB3040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9E17602-E667-449B-8766-8364A794CE25}" type="pres">
      <dgm:prSet presAssocID="{C0DB1565-94C5-40DA-92D4-3CC59BB3040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2EFADB5-423D-4819-AD5E-D2B180DF286B}" type="pres">
      <dgm:prSet presAssocID="{FBCBE159-7D5D-4009-B920-DA4B18D10E2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D30A8-608F-47CF-AD72-62328274098D}" type="pres">
      <dgm:prSet presAssocID="{66CED62B-F3E6-49E0-BC69-35B54C286C9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688506D-F566-4923-8497-A6B123B85B6F}" type="pres">
      <dgm:prSet presAssocID="{66CED62B-F3E6-49E0-BC69-35B54C286C9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1199867-45FD-4F62-91E0-0F2719AAE606}" type="pres">
      <dgm:prSet presAssocID="{420AE853-468E-4E64-B40B-E6179F9A9E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94F29-D647-4660-8780-CCA046FB43D6}" type="pres">
      <dgm:prSet presAssocID="{4602CA75-C6F7-440E-B782-031B1F43E19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C76DA39A-3177-423E-A53D-AC2FD9283A01}" type="pres">
      <dgm:prSet presAssocID="{4602CA75-C6F7-440E-B782-031B1F43E19D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FFBBF0F-5E14-4926-B4A4-9FDDC1B56E69}" type="presOf" srcId="{4602CA75-C6F7-440E-B782-031B1F43E19D}" destId="{C76DA39A-3177-423E-A53D-AC2FD9283A01}" srcOrd="1" destOrd="0" presId="urn:microsoft.com/office/officeart/2005/8/layout/cycle2"/>
    <dgm:cxn modelId="{92DD5143-C991-422A-8C8B-4BEE2093920F}" type="presOf" srcId="{66CED62B-F3E6-49E0-BC69-35B54C286C93}" destId="{C688506D-F566-4923-8497-A6B123B85B6F}" srcOrd="1" destOrd="0" presId="urn:microsoft.com/office/officeart/2005/8/layout/cycle2"/>
    <dgm:cxn modelId="{AF138F4B-8894-4396-A906-DB1AC8D9EAA2}" type="presOf" srcId="{7B99624A-03D1-436D-B93C-A03A8652DFF6}" destId="{E219342E-36FA-4F31-8E30-99AF91144B93}" srcOrd="0" destOrd="0" presId="urn:microsoft.com/office/officeart/2005/8/layout/cycle2"/>
    <dgm:cxn modelId="{A69CEBD3-D77A-4196-A1B3-759C23D5FA92}" srcId="{A5628FB3-0970-4AB4-AD1D-D3370364E381}" destId="{420AE853-468E-4E64-B40B-E6179F9A9E0C}" srcOrd="2" destOrd="0" parTransId="{0707C3A3-A369-4259-909A-5A159B72F837}" sibTransId="{4602CA75-C6F7-440E-B782-031B1F43E19D}"/>
    <dgm:cxn modelId="{ECDD5529-2931-4C2B-AE64-B4D5D30A30AE}" type="presOf" srcId="{66CED62B-F3E6-49E0-BC69-35B54C286C93}" destId="{353D30A8-608F-47CF-AD72-62328274098D}" srcOrd="0" destOrd="0" presId="urn:microsoft.com/office/officeart/2005/8/layout/cycle2"/>
    <dgm:cxn modelId="{1AF2CEC4-9D1F-4694-BF53-25B2D940520E}" srcId="{A5628FB3-0970-4AB4-AD1D-D3370364E381}" destId="{7B99624A-03D1-436D-B93C-A03A8652DFF6}" srcOrd="0" destOrd="0" parTransId="{06F0CEFE-8A6C-49D0-9148-16BED1F8EF93}" sibTransId="{C0DB1565-94C5-40DA-92D4-3CC59BB30409}"/>
    <dgm:cxn modelId="{7DA6D18E-F91A-470B-AB29-EFFC5452F6A2}" type="presOf" srcId="{C0DB1565-94C5-40DA-92D4-3CC59BB30409}" destId="{339C346F-2155-49F7-991F-A9AE059674E8}" srcOrd="0" destOrd="0" presId="urn:microsoft.com/office/officeart/2005/8/layout/cycle2"/>
    <dgm:cxn modelId="{D7AFFEBB-F2D5-4FA5-A363-15480700309A}" type="presOf" srcId="{FBCBE159-7D5D-4009-B920-DA4B18D10E21}" destId="{62EFADB5-423D-4819-AD5E-D2B180DF286B}" srcOrd="0" destOrd="0" presId="urn:microsoft.com/office/officeart/2005/8/layout/cycle2"/>
    <dgm:cxn modelId="{0EE8C9B5-4CAD-4923-8F91-9F7202946445}" type="presOf" srcId="{C0DB1565-94C5-40DA-92D4-3CC59BB30409}" destId="{09E17602-E667-449B-8766-8364A794CE25}" srcOrd="1" destOrd="0" presId="urn:microsoft.com/office/officeart/2005/8/layout/cycle2"/>
    <dgm:cxn modelId="{7C816B55-217F-40FA-B3FA-D4E1EE00D25D}" type="presOf" srcId="{A5628FB3-0970-4AB4-AD1D-D3370364E381}" destId="{AE58271B-61FF-40CD-832B-2FD684F7E5C2}" srcOrd="0" destOrd="0" presId="urn:microsoft.com/office/officeart/2005/8/layout/cycle2"/>
    <dgm:cxn modelId="{2C94ED3C-4FC8-45C4-BBFA-F9AE1A6157FF}" type="presOf" srcId="{420AE853-468E-4E64-B40B-E6179F9A9E0C}" destId="{91199867-45FD-4F62-91E0-0F2719AAE606}" srcOrd="0" destOrd="0" presId="urn:microsoft.com/office/officeart/2005/8/layout/cycle2"/>
    <dgm:cxn modelId="{A7D145CE-FEBE-4D08-9B43-BA7CFCFB0DEB}" srcId="{A5628FB3-0970-4AB4-AD1D-D3370364E381}" destId="{FBCBE159-7D5D-4009-B920-DA4B18D10E21}" srcOrd="1" destOrd="0" parTransId="{9B37B394-DE66-4755-843A-C6F40B94126D}" sibTransId="{66CED62B-F3E6-49E0-BC69-35B54C286C93}"/>
    <dgm:cxn modelId="{8755C2B4-E57C-481F-9477-DF44883F188E}" type="presOf" srcId="{4602CA75-C6F7-440E-B782-031B1F43E19D}" destId="{CBC94F29-D647-4660-8780-CCA046FB43D6}" srcOrd="0" destOrd="0" presId="urn:microsoft.com/office/officeart/2005/8/layout/cycle2"/>
    <dgm:cxn modelId="{1ADA66D4-04E0-4D8B-B9CD-A6E1EE496809}" type="presParOf" srcId="{AE58271B-61FF-40CD-832B-2FD684F7E5C2}" destId="{E219342E-36FA-4F31-8E30-99AF91144B93}" srcOrd="0" destOrd="0" presId="urn:microsoft.com/office/officeart/2005/8/layout/cycle2"/>
    <dgm:cxn modelId="{5C3D8307-64B3-4933-9A03-C762344BDA5C}" type="presParOf" srcId="{AE58271B-61FF-40CD-832B-2FD684F7E5C2}" destId="{339C346F-2155-49F7-991F-A9AE059674E8}" srcOrd="1" destOrd="0" presId="urn:microsoft.com/office/officeart/2005/8/layout/cycle2"/>
    <dgm:cxn modelId="{2DF67663-4C53-45E6-8051-4559B07B0040}" type="presParOf" srcId="{339C346F-2155-49F7-991F-A9AE059674E8}" destId="{09E17602-E667-449B-8766-8364A794CE25}" srcOrd="0" destOrd="0" presId="urn:microsoft.com/office/officeart/2005/8/layout/cycle2"/>
    <dgm:cxn modelId="{DFC2D936-A261-49A5-A40D-08CB9D8D7071}" type="presParOf" srcId="{AE58271B-61FF-40CD-832B-2FD684F7E5C2}" destId="{62EFADB5-423D-4819-AD5E-D2B180DF286B}" srcOrd="2" destOrd="0" presId="urn:microsoft.com/office/officeart/2005/8/layout/cycle2"/>
    <dgm:cxn modelId="{971FCCC1-E364-48F7-AB95-4BD1A80F3A69}" type="presParOf" srcId="{AE58271B-61FF-40CD-832B-2FD684F7E5C2}" destId="{353D30A8-608F-47CF-AD72-62328274098D}" srcOrd="3" destOrd="0" presId="urn:microsoft.com/office/officeart/2005/8/layout/cycle2"/>
    <dgm:cxn modelId="{00C4A848-9549-4125-9A0D-D455D93F2F5D}" type="presParOf" srcId="{353D30A8-608F-47CF-AD72-62328274098D}" destId="{C688506D-F566-4923-8497-A6B123B85B6F}" srcOrd="0" destOrd="0" presId="urn:microsoft.com/office/officeart/2005/8/layout/cycle2"/>
    <dgm:cxn modelId="{A3196EAB-5A57-496A-AA5C-33162BDE733B}" type="presParOf" srcId="{AE58271B-61FF-40CD-832B-2FD684F7E5C2}" destId="{91199867-45FD-4F62-91E0-0F2719AAE606}" srcOrd="4" destOrd="0" presId="urn:microsoft.com/office/officeart/2005/8/layout/cycle2"/>
    <dgm:cxn modelId="{CB51D509-70E7-4E52-813E-3797E451B271}" type="presParOf" srcId="{AE58271B-61FF-40CD-832B-2FD684F7E5C2}" destId="{CBC94F29-D647-4660-8780-CCA046FB43D6}" srcOrd="5" destOrd="0" presId="urn:microsoft.com/office/officeart/2005/8/layout/cycle2"/>
    <dgm:cxn modelId="{E811B2DA-3AC7-46FC-A2BB-D36050EA95A3}" type="presParOf" srcId="{CBC94F29-D647-4660-8780-CCA046FB43D6}" destId="{C76DA39A-3177-423E-A53D-AC2FD9283A0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CDC58E-E475-4BFF-8B42-034B5105BE8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028FDFE-6998-4A16-83E4-A2AFD96CBE17}">
      <dgm:prSet phldrT="[Text]" custT="1"/>
      <dgm:spPr/>
      <dgm:t>
        <a:bodyPr/>
        <a:lstStyle/>
        <a:p>
          <a:r>
            <a:rPr lang="en-US" sz="2400" dirty="0" smtClean="0"/>
            <a:t>Test Suite</a:t>
          </a:r>
          <a:endParaRPr lang="en-US" sz="2400" dirty="0"/>
        </a:p>
      </dgm:t>
    </dgm:pt>
    <dgm:pt modelId="{F6C1EFE0-7E1C-4E61-8B64-C1CA393D66FD}" type="parTrans" cxnId="{82ACCB0A-1A84-4522-AFED-2B98B5F2C62C}">
      <dgm:prSet/>
      <dgm:spPr/>
      <dgm:t>
        <a:bodyPr/>
        <a:lstStyle/>
        <a:p>
          <a:endParaRPr lang="en-US" sz="2400"/>
        </a:p>
      </dgm:t>
    </dgm:pt>
    <dgm:pt modelId="{479D0AD6-397E-4630-82B9-0EAB16E834DB}" type="sibTrans" cxnId="{82ACCB0A-1A84-4522-AFED-2B98B5F2C62C}">
      <dgm:prSet/>
      <dgm:spPr/>
      <dgm:t>
        <a:bodyPr/>
        <a:lstStyle/>
        <a:p>
          <a:endParaRPr lang="en-US" sz="2400"/>
        </a:p>
      </dgm:t>
    </dgm:pt>
    <dgm:pt modelId="{43E0A4CD-8DA8-427D-800C-675F6EF9ABDC}">
      <dgm:prSet phldrT="[Text]" custT="1"/>
      <dgm:spPr/>
      <dgm:t>
        <a:bodyPr/>
        <a:lstStyle/>
        <a:p>
          <a:r>
            <a:rPr lang="en-US" sz="2400" dirty="0" smtClean="0"/>
            <a:t>Test Fixture</a:t>
          </a:r>
          <a:endParaRPr lang="en-US" sz="2400" dirty="0"/>
        </a:p>
      </dgm:t>
    </dgm:pt>
    <dgm:pt modelId="{9A359C77-A9DB-4251-9235-76E0511C1634}" type="parTrans" cxnId="{6684A139-54DD-4BD4-99BD-1607F13FF583}">
      <dgm:prSet/>
      <dgm:spPr/>
      <dgm:t>
        <a:bodyPr/>
        <a:lstStyle/>
        <a:p>
          <a:endParaRPr lang="en-US" sz="2400"/>
        </a:p>
      </dgm:t>
    </dgm:pt>
    <dgm:pt modelId="{35AA8AFB-63A9-431D-834F-8190A87D8F1A}" type="sibTrans" cxnId="{6684A139-54DD-4BD4-99BD-1607F13FF583}">
      <dgm:prSet/>
      <dgm:spPr/>
      <dgm:t>
        <a:bodyPr/>
        <a:lstStyle/>
        <a:p>
          <a:endParaRPr lang="en-US" sz="2400"/>
        </a:p>
      </dgm:t>
    </dgm:pt>
    <dgm:pt modelId="{DC2A3C8F-29E7-43CA-A4C9-FEC5AE80BC88}">
      <dgm:prSet phldrT="[Text]" custT="1"/>
      <dgm:spPr/>
      <dgm:t>
        <a:bodyPr/>
        <a:lstStyle/>
        <a:p>
          <a:r>
            <a:rPr lang="en-US" sz="2400" dirty="0" smtClean="0"/>
            <a:t>Test Fixture</a:t>
          </a:r>
          <a:endParaRPr lang="en-US" sz="2400" dirty="0"/>
        </a:p>
      </dgm:t>
    </dgm:pt>
    <dgm:pt modelId="{3D9CC412-0678-41DE-B596-D4675BD5F2A3}" type="parTrans" cxnId="{F1B79F38-E278-4FBD-BCE2-F33655855370}">
      <dgm:prSet/>
      <dgm:spPr/>
      <dgm:t>
        <a:bodyPr/>
        <a:lstStyle/>
        <a:p>
          <a:endParaRPr lang="en-US" sz="2400"/>
        </a:p>
      </dgm:t>
    </dgm:pt>
    <dgm:pt modelId="{41E421E7-70FF-431B-B4CC-673D42B9A6A1}" type="sibTrans" cxnId="{F1B79F38-E278-4FBD-BCE2-F33655855370}">
      <dgm:prSet/>
      <dgm:spPr/>
      <dgm:t>
        <a:bodyPr/>
        <a:lstStyle/>
        <a:p>
          <a:endParaRPr lang="en-US" sz="2400"/>
        </a:p>
      </dgm:t>
    </dgm:pt>
    <dgm:pt modelId="{04FD6E5B-0DD9-4F07-82A1-71B6511379D9}">
      <dgm:prSet custT="1"/>
      <dgm:spPr/>
      <dgm:t>
        <a:bodyPr/>
        <a:lstStyle/>
        <a:p>
          <a:r>
            <a:rPr lang="en-US" sz="2400" dirty="0" smtClean="0"/>
            <a:t>Test Case</a:t>
          </a:r>
          <a:endParaRPr lang="en-US" sz="2400" dirty="0"/>
        </a:p>
      </dgm:t>
    </dgm:pt>
    <dgm:pt modelId="{C393C317-BB29-48D7-A6A1-AE62803555D7}" type="parTrans" cxnId="{537DFB82-2FF6-4C01-B396-2543C702BF23}">
      <dgm:prSet/>
      <dgm:spPr/>
      <dgm:t>
        <a:bodyPr/>
        <a:lstStyle/>
        <a:p>
          <a:endParaRPr lang="en-US" sz="2400"/>
        </a:p>
      </dgm:t>
    </dgm:pt>
    <dgm:pt modelId="{019250F5-539B-40AE-8EE9-707F51191251}" type="sibTrans" cxnId="{537DFB82-2FF6-4C01-B396-2543C702BF23}">
      <dgm:prSet/>
      <dgm:spPr/>
      <dgm:t>
        <a:bodyPr/>
        <a:lstStyle/>
        <a:p>
          <a:endParaRPr lang="en-US" sz="2400"/>
        </a:p>
      </dgm:t>
    </dgm:pt>
    <dgm:pt modelId="{14A8A908-BB78-4FE5-8C26-528D9760E499}">
      <dgm:prSet custT="1"/>
      <dgm:spPr/>
      <dgm:t>
        <a:bodyPr/>
        <a:lstStyle/>
        <a:p>
          <a:r>
            <a:rPr lang="en-US" sz="2400" dirty="0" smtClean="0"/>
            <a:t>Test Case</a:t>
          </a:r>
          <a:endParaRPr lang="en-US" sz="2400" dirty="0"/>
        </a:p>
      </dgm:t>
    </dgm:pt>
    <dgm:pt modelId="{5E210DD8-17A1-43BC-88FF-7B86D1F26B96}" type="parTrans" cxnId="{DF34859A-D705-4C2B-AE46-DBF97721AAA9}">
      <dgm:prSet/>
      <dgm:spPr/>
      <dgm:t>
        <a:bodyPr/>
        <a:lstStyle/>
        <a:p>
          <a:endParaRPr lang="en-US" sz="2400"/>
        </a:p>
      </dgm:t>
    </dgm:pt>
    <dgm:pt modelId="{1C214DE7-8E23-4F6E-8643-EE9298A2F247}" type="sibTrans" cxnId="{DF34859A-D705-4C2B-AE46-DBF97721AAA9}">
      <dgm:prSet/>
      <dgm:spPr/>
      <dgm:t>
        <a:bodyPr/>
        <a:lstStyle/>
        <a:p>
          <a:endParaRPr lang="en-US" sz="2400"/>
        </a:p>
      </dgm:t>
    </dgm:pt>
    <dgm:pt modelId="{54DF838E-155A-4161-812A-73F7FC8F3B57}">
      <dgm:prSet custT="1"/>
      <dgm:spPr/>
      <dgm:t>
        <a:bodyPr/>
        <a:lstStyle/>
        <a:p>
          <a:r>
            <a:rPr lang="en-US" sz="2400" dirty="0" smtClean="0"/>
            <a:t>Test Case</a:t>
          </a:r>
          <a:endParaRPr lang="en-US" sz="2400" dirty="0"/>
        </a:p>
      </dgm:t>
    </dgm:pt>
    <dgm:pt modelId="{27422288-BBDC-4066-9879-063BBAC1A514}" type="parTrans" cxnId="{4497328D-90C4-4413-9594-F4A5D1F815B4}">
      <dgm:prSet/>
      <dgm:spPr/>
      <dgm:t>
        <a:bodyPr/>
        <a:lstStyle/>
        <a:p>
          <a:endParaRPr lang="en-US" sz="2400"/>
        </a:p>
      </dgm:t>
    </dgm:pt>
    <dgm:pt modelId="{627CA9ED-AA36-4646-ABEA-8560AFE58BE0}" type="sibTrans" cxnId="{4497328D-90C4-4413-9594-F4A5D1F815B4}">
      <dgm:prSet/>
      <dgm:spPr/>
      <dgm:t>
        <a:bodyPr/>
        <a:lstStyle/>
        <a:p>
          <a:endParaRPr lang="en-US" sz="2400"/>
        </a:p>
      </dgm:t>
    </dgm:pt>
    <dgm:pt modelId="{CF474066-16E8-4FBD-A402-EC3450DA7849}">
      <dgm:prSet custT="1"/>
      <dgm:spPr/>
      <dgm:t>
        <a:bodyPr/>
        <a:lstStyle/>
        <a:p>
          <a:r>
            <a:rPr lang="en-US" sz="2400" dirty="0" smtClean="0"/>
            <a:t>Test Case</a:t>
          </a:r>
          <a:endParaRPr lang="en-US" sz="2400" dirty="0"/>
        </a:p>
      </dgm:t>
    </dgm:pt>
    <dgm:pt modelId="{4764C6E9-FBAB-46E6-BDB0-183379E6301F}" type="parTrans" cxnId="{CDD56307-9C5B-467B-BCD3-9553B3C3BA82}">
      <dgm:prSet/>
      <dgm:spPr/>
      <dgm:t>
        <a:bodyPr/>
        <a:lstStyle/>
        <a:p>
          <a:endParaRPr lang="en-US" sz="2400"/>
        </a:p>
      </dgm:t>
    </dgm:pt>
    <dgm:pt modelId="{8981BFEE-AC2C-4CEE-BDC3-5F9243B86A8F}" type="sibTrans" cxnId="{CDD56307-9C5B-467B-BCD3-9553B3C3BA82}">
      <dgm:prSet/>
      <dgm:spPr/>
      <dgm:t>
        <a:bodyPr/>
        <a:lstStyle/>
        <a:p>
          <a:endParaRPr lang="en-US" sz="2400"/>
        </a:p>
      </dgm:t>
    </dgm:pt>
    <dgm:pt modelId="{9412D245-C594-4B7A-B6D2-AFE6E43A34B7}" type="pres">
      <dgm:prSet presAssocID="{29CDC58E-E475-4BFF-8B42-034B5105B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464049-6476-42F9-A110-5D680DCE32F9}" type="pres">
      <dgm:prSet presAssocID="{B028FDFE-6998-4A16-83E4-A2AFD96CBE17}" presName="hierRoot1" presStyleCnt="0">
        <dgm:presLayoutVars>
          <dgm:hierBranch val="init"/>
        </dgm:presLayoutVars>
      </dgm:prSet>
      <dgm:spPr/>
    </dgm:pt>
    <dgm:pt modelId="{0B5C3074-5DE2-4AC8-AA28-44F729C6D1D8}" type="pres">
      <dgm:prSet presAssocID="{B028FDFE-6998-4A16-83E4-A2AFD96CBE17}" presName="rootComposite1" presStyleCnt="0"/>
      <dgm:spPr/>
    </dgm:pt>
    <dgm:pt modelId="{AF053983-A1D0-4457-B6E0-6B7664190E51}" type="pres">
      <dgm:prSet presAssocID="{B028FDFE-6998-4A16-83E4-A2AFD96CBE1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FE0659-0128-4A0D-A992-8220D5D05AF6}" type="pres">
      <dgm:prSet presAssocID="{B028FDFE-6998-4A16-83E4-A2AFD96CBE1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7D246B0-ECE7-40B6-B860-78B705482C49}" type="pres">
      <dgm:prSet presAssocID="{B028FDFE-6998-4A16-83E4-A2AFD96CBE17}" presName="hierChild2" presStyleCnt="0"/>
      <dgm:spPr/>
    </dgm:pt>
    <dgm:pt modelId="{C8788B2A-93D6-4E62-8FC6-A39B2AFFAF71}" type="pres">
      <dgm:prSet presAssocID="{9A359C77-A9DB-4251-9235-76E0511C163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0218BB8-0A49-4B54-B564-D54848954DAA}" type="pres">
      <dgm:prSet presAssocID="{43E0A4CD-8DA8-427D-800C-675F6EF9ABDC}" presName="hierRoot2" presStyleCnt="0">
        <dgm:presLayoutVars>
          <dgm:hierBranch val="init"/>
        </dgm:presLayoutVars>
      </dgm:prSet>
      <dgm:spPr/>
    </dgm:pt>
    <dgm:pt modelId="{F4E97CD6-5604-408C-945B-BEEB9CB0FD0F}" type="pres">
      <dgm:prSet presAssocID="{43E0A4CD-8DA8-427D-800C-675F6EF9ABDC}" presName="rootComposite" presStyleCnt="0"/>
      <dgm:spPr/>
    </dgm:pt>
    <dgm:pt modelId="{12658506-9F81-4E24-80E0-3E4D287F5D6F}" type="pres">
      <dgm:prSet presAssocID="{43E0A4CD-8DA8-427D-800C-675F6EF9ABD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9237C6-6DC5-4BC3-9792-AD6F6F8DB6CB}" type="pres">
      <dgm:prSet presAssocID="{43E0A4CD-8DA8-427D-800C-675F6EF9ABDC}" presName="rootConnector" presStyleLbl="node2" presStyleIdx="0" presStyleCnt="2"/>
      <dgm:spPr/>
      <dgm:t>
        <a:bodyPr/>
        <a:lstStyle/>
        <a:p>
          <a:endParaRPr lang="en-US"/>
        </a:p>
      </dgm:t>
    </dgm:pt>
    <dgm:pt modelId="{A016AD25-270B-4F8B-AF44-416CDBE368E0}" type="pres">
      <dgm:prSet presAssocID="{43E0A4CD-8DA8-427D-800C-675F6EF9ABDC}" presName="hierChild4" presStyleCnt="0"/>
      <dgm:spPr/>
    </dgm:pt>
    <dgm:pt modelId="{C3AF25BF-F4BF-4C38-995E-EDCE6F713052}" type="pres">
      <dgm:prSet presAssocID="{27422288-BBDC-4066-9879-063BBAC1A514}" presName="Name37" presStyleLbl="parChTrans1D3" presStyleIdx="0" presStyleCnt="4"/>
      <dgm:spPr/>
      <dgm:t>
        <a:bodyPr/>
        <a:lstStyle/>
        <a:p>
          <a:endParaRPr lang="en-US"/>
        </a:p>
      </dgm:t>
    </dgm:pt>
    <dgm:pt modelId="{25AF0996-E0A5-4DC2-AD7C-F1E144F8735A}" type="pres">
      <dgm:prSet presAssocID="{54DF838E-155A-4161-812A-73F7FC8F3B57}" presName="hierRoot2" presStyleCnt="0">
        <dgm:presLayoutVars>
          <dgm:hierBranch val="init"/>
        </dgm:presLayoutVars>
      </dgm:prSet>
      <dgm:spPr/>
    </dgm:pt>
    <dgm:pt modelId="{DBA252CF-AA62-4164-8AF3-F196A0052C4C}" type="pres">
      <dgm:prSet presAssocID="{54DF838E-155A-4161-812A-73F7FC8F3B57}" presName="rootComposite" presStyleCnt="0"/>
      <dgm:spPr/>
    </dgm:pt>
    <dgm:pt modelId="{1FF6564F-F45E-44F8-89DC-D5C7C5DFDDF9}" type="pres">
      <dgm:prSet presAssocID="{54DF838E-155A-4161-812A-73F7FC8F3B57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4F780-8EF2-4837-8A45-EA1E493C60E7}" type="pres">
      <dgm:prSet presAssocID="{54DF838E-155A-4161-812A-73F7FC8F3B57}" presName="rootConnector" presStyleLbl="node3" presStyleIdx="0" presStyleCnt="4"/>
      <dgm:spPr/>
      <dgm:t>
        <a:bodyPr/>
        <a:lstStyle/>
        <a:p>
          <a:endParaRPr lang="en-US"/>
        </a:p>
      </dgm:t>
    </dgm:pt>
    <dgm:pt modelId="{69098C6A-BC62-45C7-AFC0-0F9E8C57BA00}" type="pres">
      <dgm:prSet presAssocID="{54DF838E-155A-4161-812A-73F7FC8F3B57}" presName="hierChild4" presStyleCnt="0"/>
      <dgm:spPr/>
    </dgm:pt>
    <dgm:pt modelId="{B46BECF4-3F79-4C93-85AD-482222EB7589}" type="pres">
      <dgm:prSet presAssocID="{54DF838E-155A-4161-812A-73F7FC8F3B57}" presName="hierChild5" presStyleCnt="0"/>
      <dgm:spPr/>
    </dgm:pt>
    <dgm:pt modelId="{D19D89F7-1199-452B-9009-A3557EA24B17}" type="pres">
      <dgm:prSet presAssocID="{4764C6E9-FBAB-46E6-BDB0-183379E6301F}" presName="Name37" presStyleLbl="parChTrans1D3" presStyleIdx="1" presStyleCnt="4"/>
      <dgm:spPr/>
      <dgm:t>
        <a:bodyPr/>
        <a:lstStyle/>
        <a:p>
          <a:endParaRPr lang="en-US"/>
        </a:p>
      </dgm:t>
    </dgm:pt>
    <dgm:pt modelId="{5292CA4E-F59B-4460-B957-0F739B931A91}" type="pres">
      <dgm:prSet presAssocID="{CF474066-16E8-4FBD-A402-EC3450DA7849}" presName="hierRoot2" presStyleCnt="0">
        <dgm:presLayoutVars>
          <dgm:hierBranch val="init"/>
        </dgm:presLayoutVars>
      </dgm:prSet>
      <dgm:spPr/>
    </dgm:pt>
    <dgm:pt modelId="{DA35BDFB-4586-4D4E-811F-B8C017FCBCE3}" type="pres">
      <dgm:prSet presAssocID="{CF474066-16E8-4FBD-A402-EC3450DA7849}" presName="rootComposite" presStyleCnt="0"/>
      <dgm:spPr/>
    </dgm:pt>
    <dgm:pt modelId="{4C14ED96-8F24-409A-8886-3AB9EEB5AB5B}" type="pres">
      <dgm:prSet presAssocID="{CF474066-16E8-4FBD-A402-EC3450DA7849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C559CD-4479-40E8-A40B-34D140191840}" type="pres">
      <dgm:prSet presAssocID="{CF474066-16E8-4FBD-A402-EC3450DA7849}" presName="rootConnector" presStyleLbl="node3" presStyleIdx="1" presStyleCnt="4"/>
      <dgm:spPr/>
      <dgm:t>
        <a:bodyPr/>
        <a:lstStyle/>
        <a:p>
          <a:endParaRPr lang="en-US"/>
        </a:p>
      </dgm:t>
    </dgm:pt>
    <dgm:pt modelId="{61821762-0980-4343-88B3-DA072B5D7195}" type="pres">
      <dgm:prSet presAssocID="{CF474066-16E8-4FBD-A402-EC3450DA7849}" presName="hierChild4" presStyleCnt="0"/>
      <dgm:spPr/>
    </dgm:pt>
    <dgm:pt modelId="{BAAA6C44-8622-4C5C-BD6C-FE817A6D2328}" type="pres">
      <dgm:prSet presAssocID="{CF474066-16E8-4FBD-A402-EC3450DA7849}" presName="hierChild5" presStyleCnt="0"/>
      <dgm:spPr/>
    </dgm:pt>
    <dgm:pt modelId="{2EDF507F-385D-45FB-AEAD-4462C6027D31}" type="pres">
      <dgm:prSet presAssocID="{43E0A4CD-8DA8-427D-800C-675F6EF9ABDC}" presName="hierChild5" presStyleCnt="0"/>
      <dgm:spPr/>
    </dgm:pt>
    <dgm:pt modelId="{B6589565-9C15-4AE2-B731-7EEDA4DC49DE}" type="pres">
      <dgm:prSet presAssocID="{3D9CC412-0678-41DE-B596-D4675BD5F2A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B42F096-50D5-4AA9-A4DC-F034F8F68384}" type="pres">
      <dgm:prSet presAssocID="{DC2A3C8F-29E7-43CA-A4C9-FEC5AE80BC88}" presName="hierRoot2" presStyleCnt="0">
        <dgm:presLayoutVars>
          <dgm:hierBranch val="init"/>
        </dgm:presLayoutVars>
      </dgm:prSet>
      <dgm:spPr/>
    </dgm:pt>
    <dgm:pt modelId="{86E19BAF-4D75-4282-9DA4-17736D408174}" type="pres">
      <dgm:prSet presAssocID="{DC2A3C8F-29E7-43CA-A4C9-FEC5AE80BC88}" presName="rootComposite" presStyleCnt="0"/>
      <dgm:spPr/>
    </dgm:pt>
    <dgm:pt modelId="{772EF659-5799-4D84-A602-4B5E65E4A2AF}" type="pres">
      <dgm:prSet presAssocID="{DC2A3C8F-29E7-43CA-A4C9-FEC5AE80BC8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1B019B-E36F-4B0B-A6B6-560ABB1B1AD6}" type="pres">
      <dgm:prSet presAssocID="{DC2A3C8F-29E7-43CA-A4C9-FEC5AE80BC88}" presName="rootConnector" presStyleLbl="node2" presStyleIdx="1" presStyleCnt="2"/>
      <dgm:spPr/>
      <dgm:t>
        <a:bodyPr/>
        <a:lstStyle/>
        <a:p>
          <a:endParaRPr lang="en-US"/>
        </a:p>
      </dgm:t>
    </dgm:pt>
    <dgm:pt modelId="{E4821C74-B610-49AE-9684-98583C350136}" type="pres">
      <dgm:prSet presAssocID="{DC2A3C8F-29E7-43CA-A4C9-FEC5AE80BC88}" presName="hierChild4" presStyleCnt="0"/>
      <dgm:spPr/>
    </dgm:pt>
    <dgm:pt modelId="{3595CF25-CE41-4A50-AB52-70BEF5A89FA8}" type="pres">
      <dgm:prSet presAssocID="{C393C317-BB29-48D7-A6A1-AE62803555D7}" presName="Name37" presStyleLbl="parChTrans1D3" presStyleIdx="2" presStyleCnt="4"/>
      <dgm:spPr/>
      <dgm:t>
        <a:bodyPr/>
        <a:lstStyle/>
        <a:p>
          <a:endParaRPr lang="en-US"/>
        </a:p>
      </dgm:t>
    </dgm:pt>
    <dgm:pt modelId="{337C44F5-32EC-4EC3-94EC-415B9FE36339}" type="pres">
      <dgm:prSet presAssocID="{04FD6E5B-0DD9-4F07-82A1-71B6511379D9}" presName="hierRoot2" presStyleCnt="0">
        <dgm:presLayoutVars>
          <dgm:hierBranch val="init"/>
        </dgm:presLayoutVars>
      </dgm:prSet>
      <dgm:spPr/>
    </dgm:pt>
    <dgm:pt modelId="{44215795-8158-41D7-B7E4-3D45DC1464A5}" type="pres">
      <dgm:prSet presAssocID="{04FD6E5B-0DD9-4F07-82A1-71B6511379D9}" presName="rootComposite" presStyleCnt="0"/>
      <dgm:spPr/>
    </dgm:pt>
    <dgm:pt modelId="{8E8AB790-E329-4282-A717-06DF027EBC52}" type="pres">
      <dgm:prSet presAssocID="{04FD6E5B-0DD9-4F07-82A1-71B6511379D9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77CB1A-45D2-4211-A520-4941D23ED207}" type="pres">
      <dgm:prSet presAssocID="{04FD6E5B-0DD9-4F07-82A1-71B6511379D9}" presName="rootConnector" presStyleLbl="node3" presStyleIdx="2" presStyleCnt="4"/>
      <dgm:spPr/>
      <dgm:t>
        <a:bodyPr/>
        <a:lstStyle/>
        <a:p>
          <a:endParaRPr lang="en-US"/>
        </a:p>
      </dgm:t>
    </dgm:pt>
    <dgm:pt modelId="{C97B3EC7-9B29-4A1D-839C-327E454FB01A}" type="pres">
      <dgm:prSet presAssocID="{04FD6E5B-0DD9-4F07-82A1-71B6511379D9}" presName="hierChild4" presStyleCnt="0"/>
      <dgm:spPr/>
    </dgm:pt>
    <dgm:pt modelId="{D40F7343-BD16-46E5-8B35-8C05F57A8CF3}" type="pres">
      <dgm:prSet presAssocID="{04FD6E5B-0DD9-4F07-82A1-71B6511379D9}" presName="hierChild5" presStyleCnt="0"/>
      <dgm:spPr/>
    </dgm:pt>
    <dgm:pt modelId="{BFD1C971-C7B8-4709-9797-D59A703F8276}" type="pres">
      <dgm:prSet presAssocID="{5E210DD8-17A1-43BC-88FF-7B86D1F26B96}" presName="Name37" presStyleLbl="parChTrans1D3" presStyleIdx="3" presStyleCnt="4"/>
      <dgm:spPr/>
      <dgm:t>
        <a:bodyPr/>
        <a:lstStyle/>
        <a:p>
          <a:endParaRPr lang="en-US"/>
        </a:p>
      </dgm:t>
    </dgm:pt>
    <dgm:pt modelId="{DF94AB81-DCC6-45EE-B345-596EB651ACE7}" type="pres">
      <dgm:prSet presAssocID="{14A8A908-BB78-4FE5-8C26-528D9760E499}" presName="hierRoot2" presStyleCnt="0">
        <dgm:presLayoutVars>
          <dgm:hierBranch val="init"/>
        </dgm:presLayoutVars>
      </dgm:prSet>
      <dgm:spPr/>
    </dgm:pt>
    <dgm:pt modelId="{90B36340-440A-4005-9DD6-0B427FE07E05}" type="pres">
      <dgm:prSet presAssocID="{14A8A908-BB78-4FE5-8C26-528D9760E499}" presName="rootComposite" presStyleCnt="0"/>
      <dgm:spPr/>
    </dgm:pt>
    <dgm:pt modelId="{0737B351-7A30-4381-9F23-C757C5BDB7F3}" type="pres">
      <dgm:prSet presAssocID="{14A8A908-BB78-4FE5-8C26-528D9760E49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4C9681-CCE7-45F9-A7E6-8CCB235781C2}" type="pres">
      <dgm:prSet presAssocID="{14A8A908-BB78-4FE5-8C26-528D9760E499}" presName="rootConnector" presStyleLbl="node3" presStyleIdx="3" presStyleCnt="4"/>
      <dgm:spPr/>
      <dgm:t>
        <a:bodyPr/>
        <a:lstStyle/>
        <a:p>
          <a:endParaRPr lang="en-US"/>
        </a:p>
      </dgm:t>
    </dgm:pt>
    <dgm:pt modelId="{A68E4E98-0F38-4A95-8749-6B831425C7D2}" type="pres">
      <dgm:prSet presAssocID="{14A8A908-BB78-4FE5-8C26-528D9760E499}" presName="hierChild4" presStyleCnt="0"/>
      <dgm:spPr/>
    </dgm:pt>
    <dgm:pt modelId="{912D0A71-5FD4-48D5-A6B6-5C21A179D477}" type="pres">
      <dgm:prSet presAssocID="{14A8A908-BB78-4FE5-8C26-528D9760E499}" presName="hierChild5" presStyleCnt="0"/>
      <dgm:spPr/>
    </dgm:pt>
    <dgm:pt modelId="{1AB7B64F-FA0C-45B4-B3A2-422ECE02BBDB}" type="pres">
      <dgm:prSet presAssocID="{DC2A3C8F-29E7-43CA-A4C9-FEC5AE80BC88}" presName="hierChild5" presStyleCnt="0"/>
      <dgm:spPr/>
    </dgm:pt>
    <dgm:pt modelId="{C423CACF-D338-4C45-AA45-D4F71049F4FF}" type="pres">
      <dgm:prSet presAssocID="{B028FDFE-6998-4A16-83E4-A2AFD96CBE17}" presName="hierChild3" presStyleCnt="0"/>
      <dgm:spPr/>
    </dgm:pt>
  </dgm:ptLst>
  <dgm:cxnLst>
    <dgm:cxn modelId="{521C845D-E3C2-4778-993D-D5C1FD1FEB0C}" type="presOf" srcId="{27422288-BBDC-4066-9879-063BBAC1A514}" destId="{C3AF25BF-F4BF-4C38-995E-EDCE6F713052}" srcOrd="0" destOrd="0" presId="urn:microsoft.com/office/officeart/2005/8/layout/orgChart1"/>
    <dgm:cxn modelId="{EDF8A734-28E8-41C4-A2C2-9776A9C618FC}" type="presOf" srcId="{9A359C77-A9DB-4251-9235-76E0511C1634}" destId="{C8788B2A-93D6-4E62-8FC6-A39B2AFFAF71}" srcOrd="0" destOrd="0" presId="urn:microsoft.com/office/officeart/2005/8/layout/orgChart1"/>
    <dgm:cxn modelId="{364B59A0-D841-4808-8A38-CE7CCFCE364E}" type="presOf" srcId="{B028FDFE-6998-4A16-83E4-A2AFD96CBE17}" destId="{AF053983-A1D0-4457-B6E0-6B7664190E51}" srcOrd="0" destOrd="0" presId="urn:microsoft.com/office/officeart/2005/8/layout/orgChart1"/>
    <dgm:cxn modelId="{7F50BFDA-40E3-415F-88FC-5A4D8016E90D}" type="presOf" srcId="{54DF838E-155A-4161-812A-73F7FC8F3B57}" destId="{1CF4F780-8EF2-4837-8A45-EA1E493C60E7}" srcOrd="1" destOrd="0" presId="urn:microsoft.com/office/officeart/2005/8/layout/orgChart1"/>
    <dgm:cxn modelId="{191C6682-6F3A-440F-B3CC-4E2F9CC2D9A3}" type="presOf" srcId="{C393C317-BB29-48D7-A6A1-AE62803555D7}" destId="{3595CF25-CE41-4A50-AB52-70BEF5A89FA8}" srcOrd="0" destOrd="0" presId="urn:microsoft.com/office/officeart/2005/8/layout/orgChart1"/>
    <dgm:cxn modelId="{A53CB4A4-B5B0-4651-9F79-09242148B664}" type="presOf" srcId="{29CDC58E-E475-4BFF-8B42-034B5105BE88}" destId="{9412D245-C594-4B7A-B6D2-AFE6E43A34B7}" srcOrd="0" destOrd="0" presId="urn:microsoft.com/office/officeart/2005/8/layout/orgChart1"/>
    <dgm:cxn modelId="{072968A8-841E-48E0-B1F7-5F10AAF8D865}" type="presOf" srcId="{43E0A4CD-8DA8-427D-800C-675F6EF9ABDC}" destId="{409237C6-6DC5-4BC3-9792-AD6F6F8DB6CB}" srcOrd="1" destOrd="0" presId="urn:microsoft.com/office/officeart/2005/8/layout/orgChart1"/>
    <dgm:cxn modelId="{08D1CF0A-EB9E-4223-B8D8-1F6A3F3274F5}" type="presOf" srcId="{CF474066-16E8-4FBD-A402-EC3450DA7849}" destId="{0BC559CD-4479-40E8-A40B-34D140191840}" srcOrd="1" destOrd="0" presId="urn:microsoft.com/office/officeart/2005/8/layout/orgChart1"/>
    <dgm:cxn modelId="{762A6F4E-083E-4A97-A336-00E887423587}" type="presOf" srcId="{3D9CC412-0678-41DE-B596-D4675BD5F2A3}" destId="{B6589565-9C15-4AE2-B731-7EEDA4DC49DE}" srcOrd="0" destOrd="0" presId="urn:microsoft.com/office/officeart/2005/8/layout/orgChart1"/>
    <dgm:cxn modelId="{4497328D-90C4-4413-9594-F4A5D1F815B4}" srcId="{43E0A4CD-8DA8-427D-800C-675F6EF9ABDC}" destId="{54DF838E-155A-4161-812A-73F7FC8F3B57}" srcOrd="0" destOrd="0" parTransId="{27422288-BBDC-4066-9879-063BBAC1A514}" sibTransId="{627CA9ED-AA36-4646-ABEA-8560AFE58BE0}"/>
    <dgm:cxn modelId="{1B8FAC19-D083-46E9-92CE-9F325646759B}" type="presOf" srcId="{54DF838E-155A-4161-812A-73F7FC8F3B57}" destId="{1FF6564F-F45E-44F8-89DC-D5C7C5DFDDF9}" srcOrd="0" destOrd="0" presId="urn:microsoft.com/office/officeart/2005/8/layout/orgChart1"/>
    <dgm:cxn modelId="{8F4B3453-691D-4EE7-939F-14FEF6047064}" type="presOf" srcId="{4764C6E9-FBAB-46E6-BDB0-183379E6301F}" destId="{D19D89F7-1199-452B-9009-A3557EA24B17}" srcOrd="0" destOrd="0" presId="urn:microsoft.com/office/officeart/2005/8/layout/orgChart1"/>
    <dgm:cxn modelId="{43BEA555-7580-44E0-8597-C17E399A9E86}" type="presOf" srcId="{43E0A4CD-8DA8-427D-800C-675F6EF9ABDC}" destId="{12658506-9F81-4E24-80E0-3E4D287F5D6F}" srcOrd="0" destOrd="0" presId="urn:microsoft.com/office/officeart/2005/8/layout/orgChart1"/>
    <dgm:cxn modelId="{6B4D56F6-A7E9-4798-B9C8-158B8BC549F4}" type="presOf" srcId="{04FD6E5B-0DD9-4F07-82A1-71B6511379D9}" destId="{5377CB1A-45D2-4211-A520-4941D23ED207}" srcOrd="1" destOrd="0" presId="urn:microsoft.com/office/officeart/2005/8/layout/orgChart1"/>
    <dgm:cxn modelId="{B79EEE76-3DDF-4A37-B160-0A0501BDA9ED}" type="presOf" srcId="{DC2A3C8F-29E7-43CA-A4C9-FEC5AE80BC88}" destId="{1E1B019B-E36F-4B0B-A6B6-560ABB1B1AD6}" srcOrd="1" destOrd="0" presId="urn:microsoft.com/office/officeart/2005/8/layout/orgChart1"/>
    <dgm:cxn modelId="{DF34859A-D705-4C2B-AE46-DBF97721AAA9}" srcId="{DC2A3C8F-29E7-43CA-A4C9-FEC5AE80BC88}" destId="{14A8A908-BB78-4FE5-8C26-528D9760E499}" srcOrd="1" destOrd="0" parTransId="{5E210DD8-17A1-43BC-88FF-7B86D1F26B96}" sibTransId="{1C214DE7-8E23-4F6E-8643-EE9298A2F247}"/>
    <dgm:cxn modelId="{537DFB82-2FF6-4C01-B396-2543C702BF23}" srcId="{DC2A3C8F-29E7-43CA-A4C9-FEC5AE80BC88}" destId="{04FD6E5B-0DD9-4F07-82A1-71B6511379D9}" srcOrd="0" destOrd="0" parTransId="{C393C317-BB29-48D7-A6A1-AE62803555D7}" sibTransId="{019250F5-539B-40AE-8EE9-707F51191251}"/>
    <dgm:cxn modelId="{CDD56307-9C5B-467B-BCD3-9553B3C3BA82}" srcId="{43E0A4CD-8DA8-427D-800C-675F6EF9ABDC}" destId="{CF474066-16E8-4FBD-A402-EC3450DA7849}" srcOrd="1" destOrd="0" parTransId="{4764C6E9-FBAB-46E6-BDB0-183379E6301F}" sibTransId="{8981BFEE-AC2C-4CEE-BDC3-5F9243B86A8F}"/>
    <dgm:cxn modelId="{057A549D-2568-47EE-B3C6-7A8009E467EF}" type="presOf" srcId="{B028FDFE-6998-4A16-83E4-A2AFD96CBE17}" destId="{AAFE0659-0128-4A0D-A992-8220D5D05AF6}" srcOrd="1" destOrd="0" presId="urn:microsoft.com/office/officeart/2005/8/layout/orgChart1"/>
    <dgm:cxn modelId="{94647D1D-EA4C-4D3F-8F28-C8F60C28BD64}" type="presOf" srcId="{04FD6E5B-0DD9-4F07-82A1-71B6511379D9}" destId="{8E8AB790-E329-4282-A717-06DF027EBC52}" srcOrd="0" destOrd="0" presId="urn:microsoft.com/office/officeart/2005/8/layout/orgChart1"/>
    <dgm:cxn modelId="{C4C33832-7C78-40D9-8916-55F7A617199A}" type="presOf" srcId="{CF474066-16E8-4FBD-A402-EC3450DA7849}" destId="{4C14ED96-8F24-409A-8886-3AB9EEB5AB5B}" srcOrd="0" destOrd="0" presId="urn:microsoft.com/office/officeart/2005/8/layout/orgChart1"/>
    <dgm:cxn modelId="{6684A139-54DD-4BD4-99BD-1607F13FF583}" srcId="{B028FDFE-6998-4A16-83E4-A2AFD96CBE17}" destId="{43E0A4CD-8DA8-427D-800C-675F6EF9ABDC}" srcOrd="0" destOrd="0" parTransId="{9A359C77-A9DB-4251-9235-76E0511C1634}" sibTransId="{35AA8AFB-63A9-431D-834F-8190A87D8F1A}"/>
    <dgm:cxn modelId="{82ACCB0A-1A84-4522-AFED-2B98B5F2C62C}" srcId="{29CDC58E-E475-4BFF-8B42-034B5105BE88}" destId="{B028FDFE-6998-4A16-83E4-A2AFD96CBE17}" srcOrd="0" destOrd="0" parTransId="{F6C1EFE0-7E1C-4E61-8B64-C1CA393D66FD}" sibTransId="{479D0AD6-397E-4630-82B9-0EAB16E834DB}"/>
    <dgm:cxn modelId="{211FFDD1-B032-4395-846E-6A28BE6FC430}" type="presOf" srcId="{14A8A908-BB78-4FE5-8C26-528D9760E499}" destId="{3D4C9681-CCE7-45F9-A7E6-8CCB235781C2}" srcOrd="1" destOrd="0" presId="urn:microsoft.com/office/officeart/2005/8/layout/orgChart1"/>
    <dgm:cxn modelId="{66BCFD1E-18E1-4E05-8565-587D1B387BA5}" type="presOf" srcId="{DC2A3C8F-29E7-43CA-A4C9-FEC5AE80BC88}" destId="{772EF659-5799-4D84-A602-4B5E65E4A2AF}" srcOrd="0" destOrd="0" presId="urn:microsoft.com/office/officeart/2005/8/layout/orgChart1"/>
    <dgm:cxn modelId="{75FA563A-8ECD-4CB0-9223-E536DB90696A}" type="presOf" srcId="{14A8A908-BB78-4FE5-8C26-528D9760E499}" destId="{0737B351-7A30-4381-9F23-C757C5BDB7F3}" srcOrd="0" destOrd="0" presId="urn:microsoft.com/office/officeart/2005/8/layout/orgChart1"/>
    <dgm:cxn modelId="{C3BB75CD-028E-45DA-AA9B-BFA1C71C06C2}" type="presOf" srcId="{5E210DD8-17A1-43BC-88FF-7B86D1F26B96}" destId="{BFD1C971-C7B8-4709-9797-D59A703F8276}" srcOrd="0" destOrd="0" presId="urn:microsoft.com/office/officeart/2005/8/layout/orgChart1"/>
    <dgm:cxn modelId="{F1B79F38-E278-4FBD-BCE2-F33655855370}" srcId="{B028FDFE-6998-4A16-83E4-A2AFD96CBE17}" destId="{DC2A3C8F-29E7-43CA-A4C9-FEC5AE80BC88}" srcOrd="1" destOrd="0" parTransId="{3D9CC412-0678-41DE-B596-D4675BD5F2A3}" sibTransId="{41E421E7-70FF-431B-B4CC-673D42B9A6A1}"/>
    <dgm:cxn modelId="{6793B12C-7B26-4DDE-919F-EFFF947FD0A7}" type="presParOf" srcId="{9412D245-C594-4B7A-B6D2-AFE6E43A34B7}" destId="{7E464049-6476-42F9-A110-5D680DCE32F9}" srcOrd="0" destOrd="0" presId="urn:microsoft.com/office/officeart/2005/8/layout/orgChart1"/>
    <dgm:cxn modelId="{319CD633-E958-4B57-AADC-8A716649458B}" type="presParOf" srcId="{7E464049-6476-42F9-A110-5D680DCE32F9}" destId="{0B5C3074-5DE2-4AC8-AA28-44F729C6D1D8}" srcOrd="0" destOrd="0" presId="urn:microsoft.com/office/officeart/2005/8/layout/orgChart1"/>
    <dgm:cxn modelId="{FF73EBAA-28D8-446D-B201-734853EF24EB}" type="presParOf" srcId="{0B5C3074-5DE2-4AC8-AA28-44F729C6D1D8}" destId="{AF053983-A1D0-4457-B6E0-6B7664190E51}" srcOrd="0" destOrd="0" presId="urn:microsoft.com/office/officeart/2005/8/layout/orgChart1"/>
    <dgm:cxn modelId="{59DB9808-0794-4F02-9B0A-9A4C3C597638}" type="presParOf" srcId="{0B5C3074-5DE2-4AC8-AA28-44F729C6D1D8}" destId="{AAFE0659-0128-4A0D-A992-8220D5D05AF6}" srcOrd="1" destOrd="0" presId="urn:microsoft.com/office/officeart/2005/8/layout/orgChart1"/>
    <dgm:cxn modelId="{BF8FE712-344F-4E68-8452-44E9C2B73E64}" type="presParOf" srcId="{7E464049-6476-42F9-A110-5D680DCE32F9}" destId="{77D246B0-ECE7-40B6-B860-78B705482C49}" srcOrd="1" destOrd="0" presId="urn:microsoft.com/office/officeart/2005/8/layout/orgChart1"/>
    <dgm:cxn modelId="{651B21C1-6049-456B-B9DA-263E2D94C739}" type="presParOf" srcId="{77D246B0-ECE7-40B6-B860-78B705482C49}" destId="{C8788B2A-93D6-4E62-8FC6-A39B2AFFAF71}" srcOrd="0" destOrd="0" presId="urn:microsoft.com/office/officeart/2005/8/layout/orgChart1"/>
    <dgm:cxn modelId="{05250454-98E2-4778-9556-C9DA96C719F6}" type="presParOf" srcId="{77D246B0-ECE7-40B6-B860-78B705482C49}" destId="{40218BB8-0A49-4B54-B564-D54848954DAA}" srcOrd="1" destOrd="0" presId="urn:microsoft.com/office/officeart/2005/8/layout/orgChart1"/>
    <dgm:cxn modelId="{41EF20E6-6466-4ABC-8031-AD59A3A7AA32}" type="presParOf" srcId="{40218BB8-0A49-4B54-B564-D54848954DAA}" destId="{F4E97CD6-5604-408C-945B-BEEB9CB0FD0F}" srcOrd="0" destOrd="0" presId="urn:microsoft.com/office/officeart/2005/8/layout/orgChart1"/>
    <dgm:cxn modelId="{4AFCDDDB-3D93-4F9C-B611-D35B1DCE08E5}" type="presParOf" srcId="{F4E97CD6-5604-408C-945B-BEEB9CB0FD0F}" destId="{12658506-9F81-4E24-80E0-3E4D287F5D6F}" srcOrd="0" destOrd="0" presId="urn:microsoft.com/office/officeart/2005/8/layout/orgChart1"/>
    <dgm:cxn modelId="{194DFF30-1C3F-4F76-8DD6-C060139247C8}" type="presParOf" srcId="{F4E97CD6-5604-408C-945B-BEEB9CB0FD0F}" destId="{409237C6-6DC5-4BC3-9792-AD6F6F8DB6CB}" srcOrd="1" destOrd="0" presId="urn:microsoft.com/office/officeart/2005/8/layout/orgChart1"/>
    <dgm:cxn modelId="{77665365-34E1-4D3B-B7BD-640A882F9D5B}" type="presParOf" srcId="{40218BB8-0A49-4B54-B564-D54848954DAA}" destId="{A016AD25-270B-4F8B-AF44-416CDBE368E0}" srcOrd="1" destOrd="0" presId="urn:microsoft.com/office/officeart/2005/8/layout/orgChart1"/>
    <dgm:cxn modelId="{90A84DAA-F007-47E0-89DA-C5C49390B3D0}" type="presParOf" srcId="{A016AD25-270B-4F8B-AF44-416CDBE368E0}" destId="{C3AF25BF-F4BF-4C38-995E-EDCE6F713052}" srcOrd="0" destOrd="0" presId="urn:microsoft.com/office/officeart/2005/8/layout/orgChart1"/>
    <dgm:cxn modelId="{C8FE2533-484A-4F9C-8E46-0EEE01880FE6}" type="presParOf" srcId="{A016AD25-270B-4F8B-AF44-416CDBE368E0}" destId="{25AF0996-E0A5-4DC2-AD7C-F1E144F8735A}" srcOrd="1" destOrd="0" presId="urn:microsoft.com/office/officeart/2005/8/layout/orgChart1"/>
    <dgm:cxn modelId="{B1095E5F-AE0E-4ACA-9E4C-1A7F7839AFA1}" type="presParOf" srcId="{25AF0996-E0A5-4DC2-AD7C-F1E144F8735A}" destId="{DBA252CF-AA62-4164-8AF3-F196A0052C4C}" srcOrd="0" destOrd="0" presId="urn:microsoft.com/office/officeart/2005/8/layout/orgChart1"/>
    <dgm:cxn modelId="{BA61E4BE-A8F7-4A2C-950A-97DB955AB535}" type="presParOf" srcId="{DBA252CF-AA62-4164-8AF3-F196A0052C4C}" destId="{1FF6564F-F45E-44F8-89DC-D5C7C5DFDDF9}" srcOrd="0" destOrd="0" presId="urn:microsoft.com/office/officeart/2005/8/layout/orgChart1"/>
    <dgm:cxn modelId="{7EC9E4A8-9491-441B-A3B6-F6BBA26F11E3}" type="presParOf" srcId="{DBA252CF-AA62-4164-8AF3-F196A0052C4C}" destId="{1CF4F780-8EF2-4837-8A45-EA1E493C60E7}" srcOrd="1" destOrd="0" presId="urn:microsoft.com/office/officeart/2005/8/layout/orgChart1"/>
    <dgm:cxn modelId="{3A17F0F2-0BC2-43A7-8E8A-19802206F351}" type="presParOf" srcId="{25AF0996-E0A5-4DC2-AD7C-F1E144F8735A}" destId="{69098C6A-BC62-45C7-AFC0-0F9E8C57BA00}" srcOrd="1" destOrd="0" presId="urn:microsoft.com/office/officeart/2005/8/layout/orgChart1"/>
    <dgm:cxn modelId="{A457C59A-ACD9-47DB-A8E9-F876A726A966}" type="presParOf" srcId="{25AF0996-E0A5-4DC2-AD7C-F1E144F8735A}" destId="{B46BECF4-3F79-4C93-85AD-482222EB7589}" srcOrd="2" destOrd="0" presId="urn:microsoft.com/office/officeart/2005/8/layout/orgChart1"/>
    <dgm:cxn modelId="{445BB643-D60C-453E-8F93-DFDA7745453F}" type="presParOf" srcId="{A016AD25-270B-4F8B-AF44-416CDBE368E0}" destId="{D19D89F7-1199-452B-9009-A3557EA24B17}" srcOrd="2" destOrd="0" presId="urn:microsoft.com/office/officeart/2005/8/layout/orgChart1"/>
    <dgm:cxn modelId="{5A0F5D53-C8E6-4D06-B82E-FA8766EFB6F5}" type="presParOf" srcId="{A016AD25-270B-4F8B-AF44-416CDBE368E0}" destId="{5292CA4E-F59B-4460-B957-0F739B931A91}" srcOrd="3" destOrd="0" presId="urn:microsoft.com/office/officeart/2005/8/layout/orgChart1"/>
    <dgm:cxn modelId="{CA728580-D19B-4AC8-99B0-668524C9E6CB}" type="presParOf" srcId="{5292CA4E-F59B-4460-B957-0F739B931A91}" destId="{DA35BDFB-4586-4D4E-811F-B8C017FCBCE3}" srcOrd="0" destOrd="0" presId="urn:microsoft.com/office/officeart/2005/8/layout/orgChart1"/>
    <dgm:cxn modelId="{1629964C-9402-47EB-BAD8-AAB7C222003C}" type="presParOf" srcId="{DA35BDFB-4586-4D4E-811F-B8C017FCBCE3}" destId="{4C14ED96-8F24-409A-8886-3AB9EEB5AB5B}" srcOrd="0" destOrd="0" presId="urn:microsoft.com/office/officeart/2005/8/layout/orgChart1"/>
    <dgm:cxn modelId="{24B08417-7EE0-4ECF-AF57-CA790ECCD9B3}" type="presParOf" srcId="{DA35BDFB-4586-4D4E-811F-B8C017FCBCE3}" destId="{0BC559CD-4479-40E8-A40B-34D140191840}" srcOrd="1" destOrd="0" presId="urn:microsoft.com/office/officeart/2005/8/layout/orgChart1"/>
    <dgm:cxn modelId="{58F8DFD8-B24F-460D-B810-8777B6BF4A71}" type="presParOf" srcId="{5292CA4E-F59B-4460-B957-0F739B931A91}" destId="{61821762-0980-4343-88B3-DA072B5D7195}" srcOrd="1" destOrd="0" presId="urn:microsoft.com/office/officeart/2005/8/layout/orgChart1"/>
    <dgm:cxn modelId="{3A4419A0-905A-4354-A8F6-5C21C63FB65B}" type="presParOf" srcId="{5292CA4E-F59B-4460-B957-0F739B931A91}" destId="{BAAA6C44-8622-4C5C-BD6C-FE817A6D2328}" srcOrd="2" destOrd="0" presId="urn:microsoft.com/office/officeart/2005/8/layout/orgChart1"/>
    <dgm:cxn modelId="{AA5D05B3-DB0A-4309-BCA3-AFC10FBF52DB}" type="presParOf" srcId="{40218BB8-0A49-4B54-B564-D54848954DAA}" destId="{2EDF507F-385D-45FB-AEAD-4462C6027D31}" srcOrd="2" destOrd="0" presId="urn:microsoft.com/office/officeart/2005/8/layout/orgChart1"/>
    <dgm:cxn modelId="{D25698C7-6C68-4000-8B77-16EF4E6C28DE}" type="presParOf" srcId="{77D246B0-ECE7-40B6-B860-78B705482C49}" destId="{B6589565-9C15-4AE2-B731-7EEDA4DC49DE}" srcOrd="2" destOrd="0" presId="urn:microsoft.com/office/officeart/2005/8/layout/orgChart1"/>
    <dgm:cxn modelId="{7F1C5F4F-6F2D-448B-B981-B7896A1D5029}" type="presParOf" srcId="{77D246B0-ECE7-40B6-B860-78B705482C49}" destId="{3B42F096-50D5-4AA9-A4DC-F034F8F68384}" srcOrd="3" destOrd="0" presId="urn:microsoft.com/office/officeart/2005/8/layout/orgChart1"/>
    <dgm:cxn modelId="{4F501809-DC92-4F62-B70D-775C620E16A7}" type="presParOf" srcId="{3B42F096-50D5-4AA9-A4DC-F034F8F68384}" destId="{86E19BAF-4D75-4282-9DA4-17736D408174}" srcOrd="0" destOrd="0" presId="urn:microsoft.com/office/officeart/2005/8/layout/orgChart1"/>
    <dgm:cxn modelId="{18F8399E-8C40-436A-8AE0-46230F510C9B}" type="presParOf" srcId="{86E19BAF-4D75-4282-9DA4-17736D408174}" destId="{772EF659-5799-4D84-A602-4B5E65E4A2AF}" srcOrd="0" destOrd="0" presId="urn:microsoft.com/office/officeart/2005/8/layout/orgChart1"/>
    <dgm:cxn modelId="{A4790DEB-6C4E-4654-997E-A0A6C3F6B18C}" type="presParOf" srcId="{86E19BAF-4D75-4282-9DA4-17736D408174}" destId="{1E1B019B-E36F-4B0B-A6B6-560ABB1B1AD6}" srcOrd="1" destOrd="0" presId="urn:microsoft.com/office/officeart/2005/8/layout/orgChart1"/>
    <dgm:cxn modelId="{A76786A3-FFF8-44B8-9B46-54717B3FCCC3}" type="presParOf" srcId="{3B42F096-50D5-4AA9-A4DC-F034F8F68384}" destId="{E4821C74-B610-49AE-9684-98583C350136}" srcOrd="1" destOrd="0" presId="urn:microsoft.com/office/officeart/2005/8/layout/orgChart1"/>
    <dgm:cxn modelId="{569A8144-6AA8-4123-86DA-CC3FE3C7527B}" type="presParOf" srcId="{E4821C74-B610-49AE-9684-98583C350136}" destId="{3595CF25-CE41-4A50-AB52-70BEF5A89FA8}" srcOrd="0" destOrd="0" presId="urn:microsoft.com/office/officeart/2005/8/layout/orgChart1"/>
    <dgm:cxn modelId="{F8FD8C95-6471-4441-BFE4-356D8723696E}" type="presParOf" srcId="{E4821C74-B610-49AE-9684-98583C350136}" destId="{337C44F5-32EC-4EC3-94EC-415B9FE36339}" srcOrd="1" destOrd="0" presId="urn:microsoft.com/office/officeart/2005/8/layout/orgChart1"/>
    <dgm:cxn modelId="{E803E5BC-8CAA-4984-8DE0-08ECC16BF1F6}" type="presParOf" srcId="{337C44F5-32EC-4EC3-94EC-415B9FE36339}" destId="{44215795-8158-41D7-B7E4-3D45DC1464A5}" srcOrd="0" destOrd="0" presId="urn:microsoft.com/office/officeart/2005/8/layout/orgChart1"/>
    <dgm:cxn modelId="{5B4D1E10-E156-4C37-BB3E-5BD1EB046EFC}" type="presParOf" srcId="{44215795-8158-41D7-B7E4-3D45DC1464A5}" destId="{8E8AB790-E329-4282-A717-06DF027EBC52}" srcOrd="0" destOrd="0" presId="urn:microsoft.com/office/officeart/2005/8/layout/orgChart1"/>
    <dgm:cxn modelId="{A22B191D-E791-4D34-989F-B35859EF7748}" type="presParOf" srcId="{44215795-8158-41D7-B7E4-3D45DC1464A5}" destId="{5377CB1A-45D2-4211-A520-4941D23ED207}" srcOrd="1" destOrd="0" presId="urn:microsoft.com/office/officeart/2005/8/layout/orgChart1"/>
    <dgm:cxn modelId="{7B195CBD-E1F1-471E-A926-F837DE03ECB2}" type="presParOf" srcId="{337C44F5-32EC-4EC3-94EC-415B9FE36339}" destId="{C97B3EC7-9B29-4A1D-839C-327E454FB01A}" srcOrd="1" destOrd="0" presId="urn:microsoft.com/office/officeart/2005/8/layout/orgChart1"/>
    <dgm:cxn modelId="{44336CE7-F13F-43E1-9DE7-00D7FCE64074}" type="presParOf" srcId="{337C44F5-32EC-4EC3-94EC-415B9FE36339}" destId="{D40F7343-BD16-46E5-8B35-8C05F57A8CF3}" srcOrd="2" destOrd="0" presId="urn:microsoft.com/office/officeart/2005/8/layout/orgChart1"/>
    <dgm:cxn modelId="{DE229EAC-71C5-4CD7-B008-DB8B0038A552}" type="presParOf" srcId="{E4821C74-B610-49AE-9684-98583C350136}" destId="{BFD1C971-C7B8-4709-9797-D59A703F8276}" srcOrd="2" destOrd="0" presId="urn:microsoft.com/office/officeart/2005/8/layout/orgChart1"/>
    <dgm:cxn modelId="{30D21538-AE51-4D3C-967C-DCADF3B9C9DB}" type="presParOf" srcId="{E4821C74-B610-49AE-9684-98583C350136}" destId="{DF94AB81-DCC6-45EE-B345-596EB651ACE7}" srcOrd="3" destOrd="0" presId="urn:microsoft.com/office/officeart/2005/8/layout/orgChart1"/>
    <dgm:cxn modelId="{FCF28A74-1706-4441-8B67-24DFE82D8F12}" type="presParOf" srcId="{DF94AB81-DCC6-45EE-B345-596EB651ACE7}" destId="{90B36340-440A-4005-9DD6-0B427FE07E05}" srcOrd="0" destOrd="0" presId="urn:microsoft.com/office/officeart/2005/8/layout/orgChart1"/>
    <dgm:cxn modelId="{5CBEF65C-CB3F-4752-9321-453A7C7C6E3A}" type="presParOf" srcId="{90B36340-440A-4005-9DD6-0B427FE07E05}" destId="{0737B351-7A30-4381-9F23-C757C5BDB7F3}" srcOrd="0" destOrd="0" presId="urn:microsoft.com/office/officeart/2005/8/layout/orgChart1"/>
    <dgm:cxn modelId="{E22CC827-05E2-4CD0-8F15-83D7CA5C7B30}" type="presParOf" srcId="{90B36340-440A-4005-9DD6-0B427FE07E05}" destId="{3D4C9681-CCE7-45F9-A7E6-8CCB235781C2}" srcOrd="1" destOrd="0" presId="urn:microsoft.com/office/officeart/2005/8/layout/orgChart1"/>
    <dgm:cxn modelId="{9FAF5DCD-687D-4284-A495-5464517DDD87}" type="presParOf" srcId="{DF94AB81-DCC6-45EE-B345-596EB651ACE7}" destId="{A68E4E98-0F38-4A95-8749-6B831425C7D2}" srcOrd="1" destOrd="0" presId="urn:microsoft.com/office/officeart/2005/8/layout/orgChart1"/>
    <dgm:cxn modelId="{0E983455-BA94-4A55-AA8B-FA35C4F3225A}" type="presParOf" srcId="{DF94AB81-DCC6-45EE-B345-596EB651ACE7}" destId="{912D0A71-5FD4-48D5-A6B6-5C21A179D477}" srcOrd="2" destOrd="0" presId="urn:microsoft.com/office/officeart/2005/8/layout/orgChart1"/>
    <dgm:cxn modelId="{F584A412-C0CC-47B3-9AEE-4DFEA2DD2413}" type="presParOf" srcId="{3B42F096-50D5-4AA9-A4DC-F034F8F68384}" destId="{1AB7B64F-FA0C-45B4-B3A2-422ECE02BBDB}" srcOrd="2" destOrd="0" presId="urn:microsoft.com/office/officeart/2005/8/layout/orgChart1"/>
    <dgm:cxn modelId="{59A6FB7A-8149-4D40-A117-4ABDA629A53B}" type="presParOf" srcId="{7E464049-6476-42F9-A110-5D680DCE32F9}" destId="{C423CACF-D338-4C45-AA45-D4F71049F4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347F5F-55DB-4D9A-BF03-493AC20A9E1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D30EAC-6DD7-4AA4-8925-8A7B8251BEB1}">
      <dgm:prSet phldrT="[Text]"/>
      <dgm:spPr/>
      <dgm:t>
        <a:bodyPr/>
        <a:lstStyle/>
        <a:p>
          <a:r>
            <a:rPr lang="en-US" dirty="0" smtClean="0"/>
            <a:t>Test Suite</a:t>
          </a:r>
          <a:endParaRPr lang="en-US" dirty="0"/>
        </a:p>
      </dgm:t>
    </dgm:pt>
    <dgm:pt modelId="{73AA8F36-756C-43CB-8CDE-C2D19D161F42}" type="parTrans" cxnId="{4561B69D-0DA6-4B8C-8A45-052426DCD432}">
      <dgm:prSet/>
      <dgm:spPr/>
      <dgm:t>
        <a:bodyPr/>
        <a:lstStyle/>
        <a:p>
          <a:endParaRPr lang="en-US"/>
        </a:p>
      </dgm:t>
    </dgm:pt>
    <dgm:pt modelId="{C04BACF6-F636-4E41-92A9-634A910684E7}" type="sibTrans" cxnId="{4561B69D-0DA6-4B8C-8A45-052426DCD432}">
      <dgm:prSet/>
      <dgm:spPr/>
      <dgm:t>
        <a:bodyPr/>
        <a:lstStyle/>
        <a:p>
          <a:endParaRPr lang="en-US"/>
        </a:p>
      </dgm:t>
    </dgm:pt>
    <dgm:pt modelId="{77D3A7E9-57C8-4A7F-96D9-18E9740C72AB}">
      <dgm:prSet phldrT="[Text]"/>
      <dgm:spPr/>
      <dgm:t>
        <a:bodyPr/>
        <a:lstStyle/>
        <a:p>
          <a:r>
            <a:rPr lang="en-US" dirty="0" smtClean="0"/>
            <a:t>Test Fixture</a:t>
          </a:r>
          <a:endParaRPr lang="en-US" dirty="0"/>
        </a:p>
      </dgm:t>
    </dgm:pt>
    <dgm:pt modelId="{CCC7D8A7-9DB0-4D53-AC57-E15D73153554}" type="parTrans" cxnId="{12999B25-168D-4D48-801F-189EA6301341}">
      <dgm:prSet/>
      <dgm:spPr/>
      <dgm:t>
        <a:bodyPr/>
        <a:lstStyle/>
        <a:p>
          <a:endParaRPr lang="en-US"/>
        </a:p>
      </dgm:t>
    </dgm:pt>
    <dgm:pt modelId="{D1F85EE9-D9D2-4143-A4F8-5242C1C9E88A}" type="sibTrans" cxnId="{12999B25-168D-4D48-801F-189EA6301341}">
      <dgm:prSet/>
      <dgm:spPr/>
      <dgm:t>
        <a:bodyPr/>
        <a:lstStyle/>
        <a:p>
          <a:endParaRPr lang="en-US"/>
        </a:p>
      </dgm:t>
    </dgm:pt>
    <dgm:pt modelId="{F84E65CE-8A38-4D88-8C6C-58510DACCED1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F41460E3-FB78-47D1-B25C-8170F887CBB1}" type="parTrans" cxnId="{BC886CDF-A1BE-4A6B-AD84-443008ECFAA1}">
      <dgm:prSet/>
      <dgm:spPr/>
      <dgm:t>
        <a:bodyPr/>
        <a:lstStyle/>
        <a:p>
          <a:endParaRPr lang="en-US"/>
        </a:p>
      </dgm:t>
    </dgm:pt>
    <dgm:pt modelId="{0C9DD5EC-636C-41EE-8C18-8029CD19F959}" type="sibTrans" cxnId="{BC886CDF-A1BE-4A6B-AD84-443008ECFAA1}">
      <dgm:prSet/>
      <dgm:spPr/>
      <dgm:t>
        <a:bodyPr/>
        <a:lstStyle/>
        <a:p>
          <a:endParaRPr lang="en-US"/>
        </a:p>
      </dgm:t>
    </dgm:pt>
    <dgm:pt modelId="{4841666B-B87A-4621-B8EF-A7C547B6A95E}">
      <dgm:prSet phldrT="[Text]"/>
      <dgm:spPr/>
      <dgm:t>
        <a:bodyPr/>
        <a:lstStyle/>
        <a:p>
          <a:r>
            <a:rPr lang="en-US" dirty="0" smtClean="0"/>
            <a:t>Test Fixture</a:t>
          </a:r>
          <a:endParaRPr lang="en-US" dirty="0"/>
        </a:p>
      </dgm:t>
    </dgm:pt>
    <dgm:pt modelId="{5DAA6F8E-4156-43FD-AF86-9E15BD661111}" type="parTrans" cxnId="{8B6263D0-7BAE-45F5-A5F0-B0CC3B2170F6}">
      <dgm:prSet/>
      <dgm:spPr/>
      <dgm:t>
        <a:bodyPr/>
        <a:lstStyle/>
        <a:p>
          <a:endParaRPr lang="en-US"/>
        </a:p>
      </dgm:t>
    </dgm:pt>
    <dgm:pt modelId="{56D20539-82FF-41B5-9453-22E1F18524E5}" type="sibTrans" cxnId="{8B6263D0-7BAE-45F5-A5F0-B0CC3B2170F6}">
      <dgm:prSet/>
      <dgm:spPr/>
      <dgm:t>
        <a:bodyPr/>
        <a:lstStyle/>
        <a:p>
          <a:endParaRPr lang="en-US"/>
        </a:p>
      </dgm:t>
    </dgm:pt>
    <dgm:pt modelId="{6CB11CDC-BA9B-483F-B032-9F5414A3DE82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A316C3A8-2776-4FB4-8CEE-E5D935547400}" type="parTrans" cxnId="{57F454CF-462E-44C5-96B4-CF7B244AF3BA}">
      <dgm:prSet/>
      <dgm:spPr/>
      <dgm:t>
        <a:bodyPr/>
        <a:lstStyle/>
        <a:p>
          <a:endParaRPr lang="en-US"/>
        </a:p>
      </dgm:t>
    </dgm:pt>
    <dgm:pt modelId="{954B174F-F47B-45EF-96D0-36319F68C25B}" type="sibTrans" cxnId="{57F454CF-462E-44C5-96B4-CF7B244AF3BA}">
      <dgm:prSet/>
      <dgm:spPr/>
      <dgm:t>
        <a:bodyPr/>
        <a:lstStyle/>
        <a:p>
          <a:endParaRPr lang="en-US"/>
        </a:p>
      </dgm:t>
    </dgm:pt>
    <dgm:pt modelId="{7496D8A1-7624-4E03-BAB8-515F85187A52}">
      <dgm:prSet phldrT="[Text]"/>
      <dgm:spPr/>
      <dgm:t>
        <a:bodyPr/>
        <a:lstStyle/>
        <a:p>
          <a:r>
            <a:rPr lang="en-US" dirty="0" smtClean="0"/>
            <a:t>Assembly or Namespace</a:t>
          </a:r>
          <a:endParaRPr lang="en-US" dirty="0"/>
        </a:p>
      </dgm:t>
    </dgm:pt>
    <dgm:pt modelId="{0CCDF644-D19F-4FF0-AB3A-FF0138CF38A3}" type="parTrans" cxnId="{419FCC04-17CC-44E5-81ED-A0F97821A912}">
      <dgm:prSet/>
      <dgm:spPr/>
      <dgm:t>
        <a:bodyPr/>
        <a:lstStyle/>
        <a:p>
          <a:endParaRPr lang="en-US"/>
        </a:p>
      </dgm:t>
    </dgm:pt>
    <dgm:pt modelId="{C9A35A74-F1DC-4C08-9560-2B08A976D186}" type="sibTrans" cxnId="{419FCC04-17CC-44E5-81ED-A0F97821A912}">
      <dgm:prSet/>
      <dgm:spPr/>
      <dgm:t>
        <a:bodyPr/>
        <a:lstStyle/>
        <a:p>
          <a:endParaRPr lang="en-US"/>
        </a:p>
      </dgm:t>
    </dgm:pt>
    <dgm:pt modelId="{6DF542C2-0C47-4F2D-95FF-84468CA9BCB5}">
      <dgm:prSet phldrT="[Text]"/>
      <dgm:spPr/>
      <dgm:t>
        <a:bodyPr/>
        <a:lstStyle/>
        <a:p>
          <a:r>
            <a:rPr lang="en-US" dirty="0" err="1" smtClean="0"/>
            <a:t>.Net</a:t>
          </a:r>
          <a:r>
            <a:rPr lang="en-US" dirty="0" smtClean="0"/>
            <a:t> class</a:t>
          </a:r>
          <a:endParaRPr lang="en-US" dirty="0"/>
        </a:p>
      </dgm:t>
    </dgm:pt>
    <dgm:pt modelId="{C1B8BD70-663C-43B9-ABE4-D23C997BFB3A}" type="parTrans" cxnId="{7FEF0038-6CB3-4F05-AEDA-8B413C8EA037}">
      <dgm:prSet/>
      <dgm:spPr/>
      <dgm:t>
        <a:bodyPr/>
        <a:lstStyle/>
        <a:p>
          <a:endParaRPr lang="en-US"/>
        </a:p>
      </dgm:t>
    </dgm:pt>
    <dgm:pt modelId="{9089A798-7E64-45B8-8A97-0D2E9286976C}" type="sibTrans" cxnId="{7FEF0038-6CB3-4F05-AEDA-8B413C8EA037}">
      <dgm:prSet/>
      <dgm:spPr/>
      <dgm:t>
        <a:bodyPr/>
        <a:lstStyle/>
        <a:p>
          <a:endParaRPr lang="en-US"/>
        </a:p>
      </dgm:t>
    </dgm:pt>
    <dgm:pt modelId="{E378832E-0BEF-46CC-B87A-4FA7BB3BFB2B}">
      <dgm:prSet phldrT="[Text]"/>
      <dgm:spPr/>
      <dgm:t>
        <a:bodyPr/>
        <a:lstStyle/>
        <a:p>
          <a:r>
            <a:rPr lang="en-US" dirty="0" smtClean="0"/>
            <a:t>Test method + Assertion</a:t>
          </a:r>
          <a:endParaRPr lang="en-US" dirty="0"/>
        </a:p>
      </dgm:t>
    </dgm:pt>
    <dgm:pt modelId="{5161BBB8-83B3-445B-B5C5-CD32EE50A13B}" type="parTrans" cxnId="{8D9342BB-735C-45A8-898C-8E308674A393}">
      <dgm:prSet/>
      <dgm:spPr/>
      <dgm:t>
        <a:bodyPr/>
        <a:lstStyle/>
        <a:p>
          <a:endParaRPr lang="en-US"/>
        </a:p>
      </dgm:t>
    </dgm:pt>
    <dgm:pt modelId="{4FF33EE0-5355-4C1B-BF43-0C32B744CE42}" type="sibTrans" cxnId="{8D9342BB-735C-45A8-898C-8E308674A393}">
      <dgm:prSet/>
      <dgm:spPr/>
      <dgm:t>
        <a:bodyPr/>
        <a:lstStyle/>
        <a:p>
          <a:endParaRPr lang="en-US"/>
        </a:p>
      </dgm:t>
    </dgm:pt>
    <dgm:pt modelId="{8C699F87-A259-432C-9527-AED420FD4593}" type="pres">
      <dgm:prSet presAssocID="{B2347F5F-55DB-4D9A-BF03-493AC20A9E1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6E37B3-4A1C-4CDD-9DA9-BFA3D2E11D23}" type="pres">
      <dgm:prSet presAssocID="{B2347F5F-55DB-4D9A-BF03-493AC20A9E1E}" presName="hierFlow" presStyleCnt="0"/>
      <dgm:spPr/>
    </dgm:pt>
    <dgm:pt modelId="{E76951F1-A4D9-4DB4-A2DA-C1D4D1DD155A}" type="pres">
      <dgm:prSet presAssocID="{B2347F5F-55DB-4D9A-BF03-493AC20A9E1E}" presName="firstBuf" presStyleCnt="0"/>
      <dgm:spPr/>
    </dgm:pt>
    <dgm:pt modelId="{1CBF8572-E862-4959-82C7-99BC97967F2D}" type="pres">
      <dgm:prSet presAssocID="{B2347F5F-55DB-4D9A-BF03-493AC20A9E1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46E9F53-3E06-4EDA-A3CC-1680BF23CE27}" type="pres">
      <dgm:prSet presAssocID="{A2D30EAC-6DD7-4AA4-8925-8A7B8251BEB1}" presName="Name14" presStyleCnt="0"/>
      <dgm:spPr/>
    </dgm:pt>
    <dgm:pt modelId="{383C5619-795F-41D8-B3B6-AFE31A3700E8}" type="pres">
      <dgm:prSet presAssocID="{A2D30EAC-6DD7-4AA4-8925-8A7B8251BEB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27B2E-1BCC-4595-9D80-7C7284C0E88E}" type="pres">
      <dgm:prSet presAssocID="{A2D30EAC-6DD7-4AA4-8925-8A7B8251BEB1}" presName="hierChild2" presStyleCnt="0"/>
      <dgm:spPr/>
    </dgm:pt>
    <dgm:pt modelId="{97CAD9EE-8E4F-45F3-BC6B-29881DA87EF2}" type="pres">
      <dgm:prSet presAssocID="{CCC7D8A7-9DB0-4D53-AC57-E15D73153554}" presName="Name19" presStyleLbl="parChTrans1D2" presStyleIdx="0" presStyleCnt="2"/>
      <dgm:spPr/>
      <dgm:t>
        <a:bodyPr/>
        <a:lstStyle/>
        <a:p>
          <a:endParaRPr lang="en-US"/>
        </a:p>
      </dgm:t>
    </dgm:pt>
    <dgm:pt modelId="{351262B3-EEBA-4BDB-A496-0CBB33677415}" type="pres">
      <dgm:prSet presAssocID="{77D3A7E9-57C8-4A7F-96D9-18E9740C72AB}" presName="Name21" presStyleCnt="0"/>
      <dgm:spPr/>
    </dgm:pt>
    <dgm:pt modelId="{B846A59C-8013-40B5-BFAF-57A56C272C39}" type="pres">
      <dgm:prSet presAssocID="{77D3A7E9-57C8-4A7F-96D9-18E9740C72AB}" presName="level2Shape" presStyleLbl="node2" presStyleIdx="0" presStyleCnt="2"/>
      <dgm:spPr/>
      <dgm:t>
        <a:bodyPr/>
        <a:lstStyle/>
        <a:p>
          <a:endParaRPr lang="en-US"/>
        </a:p>
      </dgm:t>
    </dgm:pt>
    <dgm:pt modelId="{D89ADB11-14E4-4737-B098-09F046F1ADE0}" type="pres">
      <dgm:prSet presAssocID="{77D3A7E9-57C8-4A7F-96D9-18E9740C72AB}" presName="hierChild3" presStyleCnt="0"/>
      <dgm:spPr/>
    </dgm:pt>
    <dgm:pt modelId="{29D0D9E8-8709-4E56-BB07-B9FDF8C0D31E}" type="pres">
      <dgm:prSet presAssocID="{F41460E3-FB78-47D1-B25C-8170F887CBB1}" presName="Name19" presStyleLbl="parChTrans1D3" presStyleIdx="0" presStyleCnt="2"/>
      <dgm:spPr/>
      <dgm:t>
        <a:bodyPr/>
        <a:lstStyle/>
        <a:p>
          <a:endParaRPr lang="en-US"/>
        </a:p>
      </dgm:t>
    </dgm:pt>
    <dgm:pt modelId="{C19174F0-ECBC-43DB-B45F-32AB80623EF0}" type="pres">
      <dgm:prSet presAssocID="{F84E65CE-8A38-4D88-8C6C-58510DACCED1}" presName="Name21" presStyleCnt="0"/>
      <dgm:spPr/>
    </dgm:pt>
    <dgm:pt modelId="{B697EFBF-8EDC-44D8-95D4-0C49E2043A3F}" type="pres">
      <dgm:prSet presAssocID="{F84E65CE-8A38-4D88-8C6C-58510DACCED1}" presName="level2Shape" presStyleLbl="node3" presStyleIdx="0" presStyleCnt="2"/>
      <dgm:spPr/>
      <dgm:t>
        <a:bodyPr/>
        <a:lstStyle/>
        <a:p>
          <a:endParaRPr lang="en-US"/>
        </a:p>
      </dgm:t>
    </dgm:pt>
    <dgm:pt modelId="{17541109-A668-4AE0-BA86-92253E956F99}" type="pres">
      <dgm:prSet presAssocID="{F84E65CE-8A38-4D88-8C6C-58510DACCED1}" presName="hierChild3" presStyleCnt="0"/>
      <dgm:spPr/>
    </dgm:pt>
    <dgm:pt modelId="{94DA04DF-E8FD-41E5-A301-01CDE03E6189}" type="pres">
      <dgm:prSet presAssocID="{5DAA6F8E-4156-43FD-AF86-9E15BD661111}" presName="Name19" presStyleLbl="parChTrans1D2" presStyleIdx="1" presStyleCnt="2"/>
      <dgm:spPr/>
      <dgm:t>
        <a:bodyPr/>
        <a:lstStyle/>
        <a:p>
          <a:endParaRPr lang="en-US"/>
        </a:p>
      </dgm:t>
    </dgm:pt>
    <dgm:pt modelId="{DB85BE23-35FE-4039-BF12-F44C6F2F4622}" type="pres">
      <dgm:prSet presAssocID="{4841666B-B87A-4621-B8EF-A7C547B6A95E}" presName="Name21" presStyleCnt="0"/>
      <dgm:spPr/>
    </dgm:pt>
    <dgm:pt modelId="{FD869541-5391-4910-9117-23C04BB9AB08}" type="pres">
      <dgm:prSet presAssocID="{4841666B-B87A-4621-B8EF-A7C547B6A95E}" presName="level2Shape" presStyleLbl="node2" presStyleIdx="1" presStyleCnt="2"/>
      <dgm:spPr/>
      <dgm:t>
        <a:bodyPr/>
        <a:lstStyle/>
        <a:p>
          <a:endParaRPr lang="en-US"/>
        </a:p>
      </dgm:t>
    </dgm:pt>
    <dgm:pt modelId="{90213B2E-7DBB-4F4D-9EC9-BD97D8CBC1CF}" type="pres">
      <dgm:prSet presAssocID="{4841666B-B87A-4621-B8EF-A7C547B6A95E}" presName="hierChild3" presStyleCnt="0"/>
      <dgm:spPr/>
    </dgm:pt>
    <dgm:pt modelId="{ED0B7C81-5211-459E-A18C-8E5F69B46847}" type="pres">
      <dgm:prSet presAssocID="{A316C3A8-2776-4FB4-8CEE-E5D935547400}" presName="Name19" presStyleLbl="parChTrans1D3" presStyleIdx="1" presStyleCnt="2"/>
      <dgm:spPr/>
      <dgm:t>
        <a:bodyPr/>
        <a:lstStyle/>
        <a:p>
          <a:endParaRPr lang="en-US"/>
        </a:p>
      </dgm:t>
    </dgm:pt>
    <dgm:pt modelId="{7A11D3D5-E6DF-4274-84BE-53019CB555D4}" type="pres">
      <dgm:prSet presAssocID="{6CB11CDC-BA9B-483F-B032-9F5414A3DE82}" presName="Name21" presStyleCnt="0"/>
      <dgm:spPr/>
    </dgm:pt>
    <dgm:pt modelId="{A6FDFE54-EBFE-4EBC-8A48-61FA5AC6385E}" type="pres">
      <dgm:prSet presAssocID="{6CB11CDC-BA9B-483F-B032-9F5414A3DE82}" presName="level2Shape" presStyleLbl="node3" presStyleIdx="1" presStyleCnt="2"/>
      <dgm:spPr/>
      <dgm:t>
        <a:bodyPr/>
        <a:lstStyle/>
        <a:p>
          <a:endParaRPr lang="en-US"/>
        </a:p>
      </dgm:t>
    </dgm:pt>
    <dgm:pt modelId="{EF793644-A2DE-429B-A842-0A5178D65A83}" type="pres">
      <dgm:prSet presAssocID="{6CB11CDC-BA9B-483F-B032-9F5414A3DE82}" presName="hierChild3" presStyleCnt="0"/>
      <dgm:spPr/>
    </dgm:pt>
    <dgm:pt modelId="{E61BEC04-8BA6-4297-85C3-EB12A2377974}" type="pres">
      <dgm:prSet presAssocID="{B2347F5F-55DB-4D9A-BF03-493AC20A9E1E}" presName="bgShapesFlow" presStyleCnt="0"/>
      <dgm:spPr/>
    </dgm:pt>
    <dgm:pt modelId="{7A5B1CC7-7E31-4EA2-A438-2405A0C095F9}" type="pres">
      <dgm:prSet presAssocID="{7496D8A1-7624-4E03-BAB8-515F85187A52}" presName="rectComp" presStyleCnt="0"/>
      <dgm:spPr/>
    </dgm:pt>
    <dgm:pt modelId="{EB0B3C43-E117-4F6D-9561-0FDF4FBEE9DA}" type="pres">
      <dgm:prSet presAssocID="{7496D8A1-7624-4E03-BAB8-515F85187A52}" presName="bgRect" presStyleLbl="bgShp" presStyleIdx="0" presStyleCnt="3" custLinFactNeighborY="-31993"/>
      <dgm:spPr/>
      <dgm:t>
        <a:bodyPr/>
        <a:lstStyle/>
        <a:p>
          <a:endParaRPr lang="en-US"/>
        </a:p>
      </dgm:t>
    </dgm:pt>
    <dgm:pt modelId="{8D9A4C9F-35A3-4759-A400-FD58B7885A1D}" type="pres">
      <dgm:prSet presAssocID="{7496D8A1-7624-4E03-BAB8-515F85187A52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2B6B8-45E5-45E4-B17A-5A1899FB6968}" type="pres">
      <dgm:prSet presAssocID="{7496D8A1-7624-4E03-BAB8-515F85187A52}" presName="spComp" presStyleCnt="0"/>
      <dgm:spPr/>
    </dgm:pt>
    <dgm:pt modelId="{5A369DAE-C32C-4E5C-84EA-53ED22011D35}" type="pres">
      <dgm:prSet presAssocID="{7496D8A1-7624-4E03-BAB8-515F85187A52}" presName="vSp" presStyleCnt="0"/>
      <dgm:spPr/>
    </dgm:pt>
    <dgm:pt modelId="{D1D80B39-5F6C-498D-A549-46194BEB6806}" type="pres">
      <dgm:prSet presAssocID="{6DF542C2-0C47-4F2D-95FF-84468CA9BCB5}" presName="rectComp" presStyleCnt="0"/>
      <dgm:spPr/>
    </dgm:pt>
    <dgm:pt modelId="{B7D849E0-ED16-436A-9BF4-88C5375DC112}" type="pres">
      <dgm:prSet presAssocID="{6DF542C2-0C47-4F2D-95FF-84468CA9BCB5}" presName="bgRect" presStyleLbl="bgShp" presStyleIdx="1" presStyleCnt="3"/>
      <dgm:spPr/>
      <dgm:t>
        <a:bodyPr/>
        <a:lstStyle/>
        <a:p>
          <a:endParaRPr lang="en-US"/>
        </a:p>
      </dgm:t>
    </dgm:pt>
    <dgm:pt modelId="{6B25AC1A-0D02-4408-9467-CC532D51B728}" type="pres">
      <dgm:prSet presAssocID="{6DF542C2-0C47-4F2D-95FF-84468CA9BCB5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FF001-35F7-4A3E-980B-7C606D17A596}" type="pres">
      <dgm:prSet presAssocID="{6DF542C2-0C47-4F2D-95FF-84468CA9BCB5}" presName="spComp" presStyleCnt="0"/>
      <dgm:spPr/>
    </dgm:pt>
    <dgm:pt modelId="{AD31B90A-CDDD-4A48-B109-FD0FC11C7748}" type="pres">
      <dgm:prSet presAssocID="{6DF542C2-0C47-4F2D-95FF-84468CA9BCB5}" presName="vSp" presStyleCnt="0"/>
      <dgm:spPr/>
    </dgm:pt>
    <dgm:pt modelId="{02C7B651-915D-4132-BAD2-6DF84A8DDFC1}" type="pres">
      <dgm:prSet presAssocID="{E378832E-0BEF-46CC-B87A-4FA7BB3BFB2B}" presName="rectComp" presStyleCnt="0"/>
      <dgm:spPr/>
    </dgm:pt>
    <dgm:pt modelId="{51CC4900-E9B6-4EC7-997B-FEF9E466F78A}" type="pres">
      <dgm:prSet presAssocID="{E378832E-0BEF-46CC-B87A-4FA7BB3BFB2B}" presName="bgRect" presStyleLbl="bgShp" presStyleIdx="2" presStyleCnt="3"/>
      <dgm:spPr/>
      <dgm:t>
        <a:bodyPr/>
        <a:lstStyle/>
        <a:p>
          <a:endParaRPr lang="en-US"/>
        </a:p>
      </dgm:t>
    </dgm:pt>
    <dgm:pt modelId="{90ACFB93-3E23-42F5-B596-6CD1206769BC}" type="pres">
      <dgm:prSet presAssocID="{E378832E-0BEF-46CC-B87A-4FA7BB3BFB2B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9342BB-735C-45A8-898C-8E308674A393}" srcId="{B2347F5F-55DB-4D9A-BF03-493AC20A9E1E}" destId="{E378832E-0BEF-46CC-B87A-4FA7BB3BFB2B}" srcOrd="3" destOrd="0" parTransId="{5161BBB8-83B3-445B-B5C5-CD32EE50A13B}" sibTransId="{4FF33EE0-5355-4C1B-BF43-0C32B744CE42}"/>
    <dgm:cxn modelId="{3EFEA2A9-9479-48C0-8DA1-124D53E11341}" type="presOf" srcId="{E378832E-0BEF-46CC-B87A-4FA7BB3BFB2B}" destId="{51CC4900-E9B6-4EC7-997B-FEF9E466F78A}" srcOrd="0" destOrd="0" presId="urn:microsoft.com/office/officeart/2005/8/layout/hierarchy6"/>
    <dgm:cxn modelId="{419FCC04-17CC-44E5-81ED-A0F97821A912}" srcId="{B2347F5F-55DB-4D9A-BF03-493AC20A9E1E}" destId="{7496D8A1-7624-4E03-BAB8-515F85187A52}" srcOrd="1" destOrd="0" parTransId="{0CCDF644-D19F-4FF0-AB3A-FF0138CF38A3}" sibTransId="{C9A35A74-F1DC-4C08-9560-2B08A976D186}"/>
    <dgm:cxn modelId="{1889D071-D65B-491F-886F-2EBE4EB39A23}" type="presOf" srcId="{B2347F5F-55DB-4D9A-BF03-493AC20A9E1E}" destId="{8C699F87-A259-432C-9527-AED420FD4593}" srcOrd="0" destOrd="0" presId="urn:microsoft.com/office/officeart/2005/8/layout/hierarchy6"/>
    <dgm:cxn modelId="{E0B526EA-A183-4D02-B11A-A85640E40CC9}" type="presOf" srcId="{F41460E3-FB78-47D1-B25C-8170F887CBB1}" destId="{29D0D9E8-8709-4E56-BB07-B9FDF8C0D31E}" srcOrd="0" destOrd="0" presId="urn:microsoft.com/office/officeart/2005/8/layout/hierarchy6"/>
    <dgm:cxn modelId="{57F454CF-462E-44C5-96B4-CF7B244AF3BA}" srcId="{4841666B-B87A-4621-B8EF-A7C547B6A95E}" destId="{6CB11CDC-BA9B-483F-B032-9F5414A3DE82}" srcOrd="0" destOrd="0" parTransId="{A316C3A8-2776-4FB4-8CEE-E5D935547400}" sibTransId="{954B174F-F47B-45EF-96D0-36319F68C25B}"/>
    <dgm:cxn modelId="{4F1C541B-8256-41A1-9F25-FC6CD2167E70}" type="presOf" srcId="{CCC7D8A7-9DB0-4D53-AC57-E15D73153554}" destId="{97CAD9EE-8E4F-45F3-BC6B-29881DA87EF2}" srcOrd="0" destOrd="0" presId="urn:microsoft.com/office/officeart/2005/8/layout/hierarchy6"/>
    <dgm:cxn modelId="{95DD3344-6A3E-4562-9E8E-F0AF18FE5CB6}" type="presOf" srcId="{7496D8A1-7624-4E03-BAB8-515F85187A52}" destId="{EB0B3C43-E117-4F6D-9561-0FDF4FBEE9DA}" srcOrd="0" destOrd="0" presId="urn:microsoft.com/office/officeart/2005/8/layout/hierarchy6"/>
    <dgm:cxn modelId="{C03E1A05-0EDA-48BD-A10B-86282727984C}" type="presOf" srcId="{A2D30EAC-6DD7-4AA4-8925-8A7B8251BEB1}" destId="{383C5619-795F-41D8-B3B6-AFE31A3700E8}" srcOrd="0" destOrd="0" presId="urn:microsoft.com/office/officeart/2005/8/layout/hierarchy6"/>
    <dgm:cxn modelId="{867FDA01-A104-4DF3-918B-DAEC6A9954B1}" type="presOf" srcId="{7496D8A1-7624-4E03-BAB8-515F85187A52}" destId="{8D9A4C9F-35A3-4759-A400-FD58B7885A1D}" srcOrd="1" destOrd="0" presId="urn:microsoft.com/office/officeart/2005/8/layout/hierarchy6"/>
    <dgm:cxn modelId="{4561B69D-0DA6-4B8C-8A45-052426DCD432}" srcId="{B2347F5F-55DB-4D9A-BF03-493AC20A9E1E}" destId="{A2D30EAC-6DD7-4AA4-8925-8A7B8251BEB1}" srcOrd="0" destOrd="0" parTransId="{73AA8F36-756C-43CB-8CDE-C2D19D161F42}" sibTransId="{C04BACF6-F636-4E41-92A9-634A910684E7}"/>
    <dgm:cxn modelId="{BF1CDFBB-A9C8-4B90-8A76-1DE73D703692}" type="presOf" srcId="{5DAA6F8E-4156-43FD-AF86-9E15BD661111}" destId="{94DA04DF-E8FD-41E5-A301-01CDE03E6189}" srcOrd="0" destOrd="0" presId="urn:microsoft.com/office/officeart/2005/8/layout/hierarchy6"/>
    <dgm:cxn modelId="{8B6263D0-7BAE-45F5-A5F0-B0CC3B2170F6}" srcId="{A2D30EAC-6DD7-4AA4-8925-8A7B8251BEB1}" destId="{4841666B-B87A-4621-B8EF-A7C547B6A95E}" srcOrd="1" destOrd="0" parTransId="{5DAA6F8E-4156-43FD-AF86-9E15BD661111}" sibTransId="{56D20539-82FF-41B5-9453-22E1F18524E5}"/>
    <dgm:cxn modelId="{4DA1214E-77FB-4C06-8D11-4484C7840637}" type="presOf" srcId="{A316C3A8-2776-4FB4-8CEE-E5D935547400}" destId="{ED0B7C81-5211-459E-A18C-8E5F69B46847}" srcOrd="0" destOrd="0" presId="urn:microsoft.com/office/officeart/2005/8/layout/hierarchy6"/>
    <dgm:cxn modelId="{7C8D69CA-FAE5-45B0-B73E-E8DAF93661A8}" type="presOf" srcId="{77D3A7E9-57C8-4A7F-96D9-18E9740C72AB}" destId="{B846A59C-8013-40B5-BFAF-57A56C272C39}" srcOrd="0" destOrd="0" presId="urn:microsoft.com/office/officeart/2005/8/layout/hierarchy6"/>
    <dgm:cxn modelId="{35EF6D62-4506-455B-B12F-09842F07A678}" type="presOf" srcId="{6DF542C2-0C47-4F2D-95FF-84468CA9BCB5}" destId="{6B25AC1A-0D02-4408-9467-CC532D51B728}" srcOrd="1" destOrd="0" presId="urn:microsoft.com/office/officeart/2005/8/layout/hierarchy6"/>
    <dgm:cxn modelId="{4B47E5A4-9B64-4D70-8D2D-6CBF609EC9F5}" type="presOf" srcId="{4841666B-B87A-4621-B8EF-A7C547B6A95E}" destId="{FD869541-5391-4910-9117-23C04BB9AB08}" srcOrd="0" destOrd="0" presId="urn:microsoft.com/office/officeart/2005/8/layout/hierarchy6"/>
    <dgm:cxn modelId="{B262E99F-45F9-438D-986B-3F97801A57F9}" type="presOf" srcId="{E378832E-0BEF-46CC-B87A-4FA7BB3BFB2B}" destId="{90ACFB93-3E23-42F5-B596-6CD1206769BC}" srcOrd="1" destOrd="0" presId="urn:microsoft.com/office/officeart/2005/8/layout/hierarchy6"/>
    <dgm:cxn modelId="{DF302A25-2CE5-4A84-A3EC-81A3DDFD76C7}" type="presOf" srcId="{6CB11CDC-BA9B-483F-B032-9F5414A3DE82}" destId="{A6FDFE54-EBFE-4EBC-8A48-61FA5AC6385E}" srcOrd="0" destOrd="0" presId="urn:microsoft.com/office/officeart/2005/8/layout/hierarchy6"/>
    <dgm:cxn modelId="{BC886CDF-A1BE-4A6B-AD84-443008ECFAA1}" srcId="{77D3A7E9-57C8-4A7F-96D9-18E9740C72AB}" destId="{F84E65CE-8A38-4D88-8C6C-58510DACCED1}" srcOrd="0" destOrd="0" parTransId="{F41460E3-FB78-47D1-B25C-8170F887CBB1}" sibTransId="{0C9DD5EC-636C-41EE-8C18-8029CD19F959}"/>
    <dgm:cxn modelId="{7FEF0038-6CB3-4F05-AEDA-8B413C8EA037}" srcId="{B2347F5F-55DB-4D9A-BF03-493AC20A9E1E}" destId="{6DF542C2-0C47-4F2D-95FF-84468CA9BCB5}" srcOrd="2" destOrd="0" parTransId="{C1B8BD70-663C-43B9-ABE4-D23C997BFB3A}" sibTransId="{9089A798-7E64-45B8-8A97-0D2E9286976C}"/>
    <dgm:cxn modelId="{21D90BAA-F343-47B3-B98B-059A5C377694}" type="presOf" srcId="{F84E65CE-8A38-4D88-8C6C-58510DACCED1}" destId="{B697EFBF-8EDC-44D8-95D4-0C49E2043A3F}" srcOrd="0" destOrd="0" presId="urn:microsoft.com/office/officeart/2005/8/layout/hierarchy6"/>
    <dgm:cxn modelId="{12999B25-168D-4D48-801F-189EA6301341}" srcId="{A2D30EAC-6DD7-4AA4-8925-8A7B8251BEB1}" destId="{77D3A7E9-57C8-4A7F-96D9-18E9740C72AB}" srcOrd="0" destOrd="0" parTransId="{CCC7D8A7-9DB0-4D53-AC57-E15D73153554}" sibTransId="{D1F85EE9-D9D2-4143-A4F8-5242C1C9E88A}"/>
    <dgm:cxn modelId="{CA412696-B64A-44DF-AA70-9BEA85126FB4}" type="presOf" srcId="{6DF542C2-0C47-4F2D-95FF-84468CA9BCB5}" destId="{B7D849E0-ED16-436A-9BF4-88C5375DC112}" srcOrd="0" destOrd="0" presId="urn:microsoft.com/office/officeart/2005/8/layout/hierarchy6"/>
    <dgm:cxn modelId="{B4EE5E9E-4B08-404E-890E-1B08030D0178}" type="presParOf" srcId="{8C699F87-A259-432C-9527-AED420FD4593}" destId="{496E37B3-4A1C-4CDD-9DA9-BFA3D2E11D23}" srcOrd="0" destOrd="0" presId="urn:microsoft.com/office/officeart/2005/8/layout/hierarchy6"/>
    <dgm:cxn modelId="{5D01EC8D-1AED-4405-AAC5-2777B1813F58}" type="presParOf" srcId="{496E37B3-4A1C-4CDD-9DA9-BFA3D2E11D23}" destId="{E76951F1-A4D9-4DB4-A2DA-C1D4D1DD155A}" srcOrd="0" destOrd="0" presId="urn:microsoft.com/office/officeart/2005/8/layout/hierarchy6"/>
    <dgm:cxn modelId="{54DD44AB-1368-4BBD-8D69-E41DCD3B335A}" type="presParOf" srcId="{496E37B3-4A1C-4CDD-9DA9-BFA3D2E11D23}" destId="{1CBF8572-E862-4959-82C7-99BC97967F2D}" srcOrd="1" destOrd="0" presId="urn:microsoft.com/office/officeart/2005/8/layout/hierarchy6"/>
    <dgm:cxn modelId="{21C6E3C9-B8A5-463A-AC14-7B5DFCED3968}" type="presParOf" srcId="{1CBF8572-E862-4959-82C7-99BC97967F2D}" destId="{246E9F53-3E06-4EDA-A3CC-1680BF23CE27}" srcOrd="0" destOrd="0" presId="urn:microsoft.com/office/officeart/2005/8/layout/hierarchy6"/>
    <dgm:cxn modelId="{DC6DB313-1988-4E85-B1CE-85B7C7F7D142}" type="presParOf" srcId="{246E9F53-3E06-4EDA-A3CC-1680BF23CE27}" destId="{383C5619-795F-41D8-B3B6-AFE31A3700E8}" srcOrd="0" destOrd="0" presId="urn:microsoft.com/office/officeart/2005/8/layout/hierarchy6"/>
    <dgm:cxn modelId="{E03EDCF2-A7D3-49A7-B19E-747B004446C6}" type="presParOf" srcId="{246E9F53-3E06-4EDA-A3CC-1680BF23CE27}" destId="{F2727B2E-1BCC-4595-9D80-7C7284C0E88E}" srcOrd="1" destOrd="0" presId="urn:microsoft.com/office/officeart/2005/8/layout/hierarchy6"/>
    <dgm:cxn modelId="{DE45D157-6838-4ECA-B4FA-8F279576ED2C}" type="presParOf" srcId="{F2727B2E-1BCC-4595-9D80-7C7284C0E88E}" destId="{97CAD9EE-8E4F-45F3-BC6B-29881DA87EF2}" srcOrd="0" destOrd="0" presId="urn:microsoft.com/office/officeart/2005/8/layout/hierarchy6"/>
    <dgm:cxn modelId="{EB65B2E1-1E38-4CBD-A59B-0A921D067DE6}" type="presParOf" srcId="{F2727B2E-1BCC-4595-9D80-7C7284C0E88E}" destId="{351262B3-EEBA-4BDB-A496-0CBB33677415}" srcOrd="1" destOrd="0" presId="urn:microsoft.com/office/officeart/2005/8/layout/hierarchy6"/>
    <dgm:cxn modelId="{3A424A92-A7A7-4D42-86B6-5411EDA83CEC}" type="presParOf" srcId="{351262B3-EEBA-4BDB-A496-0CBB33677415}" destId="{B846A59C-8013-40B5-BFAF-57A56C272C39}" srcOrd="0" destOrd="0" presId="urn:microsoft.com/office/officeart/2005/8/layout/hierarchy6"/>
    <dgm:cxn modelId="{9FC7099C-5A9B-4063-A0A2-BF3EB3E9F04D}" type="presParOf" srcId="{351262B3-EEBA-4BDB-A496-0CBB33677415}" destId="{D89ADB11-14E4-4737-B098-09F046F1ADE0}" srcOrd="1" destOrd="0" presId="urn:microsoft.com/office/officeart/2005/8/layout/hierarchy6"/>
    <dgm:cxn modelId="{6D148C23-3195-44E5-82E6-638D0220C16A}" type="presParOf" srcId="{D89ADB11-14E4-4737-B098-09F046F1ADE0}" destId="{29D0D9E8-8709-4E56-BB07-B9FDF8C0D31E}" srcOrd="0" destOrd="0" presId="urn:microsoft.com/office/officeart/2005/8/layout/hierarchy6"/>
    <dgm:cxn modelId="{B58C6CAD-D153-401D-A368-DA07BD8ABFA5}" type="presParOf" srcId="{D89ADB11-14E4-4737-B098-09F046F1ADE0}" destId="{C19174F0-ECBC-43DB-B45F-32AB80623EF0}" srcOrd="1" destOrd="0" presId="urn:microsoft.com/office/officeart/2005/8/layout/hierarchy6"/>
    <dgm:cxn modelId="{3B8387F6-70AC-44A3-9804-F8B5525DC81C}" type="presParOf" srcId="{C19174F0-ECBC-43DB-B45F-32AB80623EF0}" destId="{B697EFBF-8EDC-44D8-95D4-0C49E2043A3F}" srcOrd="0" destOrd="0" presId="urn:microsoft.com/office/officeart/2005/8/layout/hierarchy6"/>
    <dgm:cxn modelId="{FD68F376-4FA2-41E8-AB9E-4316A324F366}" type="presParOf" srcId="{C19174F0-ECBC-43DB-B45F-32AB80623EF0}" destId="{17541109-A668-4AE0-BA86-92253E956F99}" srcOrd="1" destOrd="0" presId="urn:microsoft.com/office/officeart/2005/8/layout/hierarchy6"/>
    <dgm:cxn modelId="{2CC5F0E1-A962-4F98-85ED-B3A4A3FF2D7E}" type="presParOf" srcId="{F2727B2E-1BCC-4595-9D80-7C7284C0E88E}" destId="{94DA04DF-E8FD-41E5-A301-01CDE03E6189}" srcOrd="2" destOrd="0" presId="urn:microsoft.com/office/officeart/2005/8/layout/hierarchy6"/>
    <dgm:cxn modelId="{7843472D-13A9-4F54-A252-F99AED85CB35}" type="presParOf" srcId="{F2727B2E-1BCC-4595-9D80-7C7284C0E88E}" destId="{DB85BE23-35FE-4039-BF12-F44C6F2F4622}" srcOrd="3" destOrd="0" presId="urn:microsoft.com/office/officeart/2005/8/layout/hierarchy6"/>
    <dgm:cxn modelId="{C4DC31CC-7626-42FB-BBB5-9D38B093B8B0}" type="presParOf" srcId="{DB85BE23-35FE-4039-BF12-F44C6F2F4622}" destId="{FD869541-5391-4910-9117-23C04BB9AB08}" srcOrd="0" destOrd="0" presId="urn:microsoft.com/office/officeart/2005/8/layout/hierarchy6"/>
    <dgm:cxn modelId="{B0DC0474-A6EE-49B1-AC68-552321D9FF8D}" type="presParOf" srcId="{DB85BE23-35FE-4039-BF12-F44C6F2F4622}" destId="{90213B2E-7DBB-4F4D-9EC9-BD97D8CBC1CF}" srcOrd="1" destOrd="0" presId="urn:microsoft.com/office/officeart/2005/8/layout/hierarchy6"/>
    <dgm:cxn modelId="{239A9CEA-B664-49FA-9A08-F6EF74E2987C}" type="presParOf" srcId="{90213B2E-7DBB-4F4D-9EC9-BD97D8CBC1CF}" destId="{ED0B7C81-5211-459E-A18C-8E5F69B46847}" srcOrd="0" destOrd="0" presId="urn:microsoft.com/office/officeart/2005/8/layout/hierarchy6"/>
    <dgm:cxn modelId="{E0DE9E29-BFCE-412F-AEEC-42AB3774FC03}" type="presParOf" srcId="{90213B2E-7DBB-4F4D-9EC9-BD97D8CBC1CF}" destId="{7A11D3D5-E6DF-4274-84BE-53019CB555D4}" srcOrd="1" destOrd="0" presId="urn:microsoft.com/office/officeart/2005/8/layout/hierarchy6"/>
    <dgm:cxn modelId="{1D9E0301-AB22-464D-9F90-FDC13B1A78DD}" type="presParOf" srcId="{7A11D3D5-E6DF-4274-84BE-53019CB555D4}" destId="{A6FDFE54-EBFE-4EBC-8A48-61FA5AC6385E}" srcOrd="0" destOrd="0" presId="urn:microsoft.com/office/officeart/2005/8/layout/hierarchy6"/>
    <dgm:cxn modelId="{B2ED04D8-B455-44CF-AD1E-FFAF925B2D85}" type="presParOf" srcId="{7A11D3D5-E6DF-4274-84BE-53019CB555D4}" destId="{EF793644-A2DE-429B-A842-0A5178D65A83}" srcOrd="1" destOrd="0" presId="urn:microsoft.com/office/officeart/2005/8/layout/hierarchy6"/>
    <dgm:cxn modelId="{EF8659A4-CB7A-43BF-9EC0-0C5DCF2836AB}" type="presParOf" srcId="{8C699F87-A259-432C-9527-AED420FD4593}" destId="{E61BEC04-8BA6-4297-85C3-EB12A2377974}" srcOrd="1" destOrd="0" presId="urn:microsoft.com/office/officeart/2005/8/layout/hierarchy6"/>
    <dgm:cxn modelId="{0494C3B2-D48E-4ABB-A3F4-6EACDBBB8B07}" type="presParOf" srcId="{E61BEC04-8BA6-4297-85C3-EB12A2377974}" destId="{7A5B1CC7-7E31-4EA2-A438-2405A0C095F9}" srcOrd="0" destOrd="0" presId="urn:microsoft.com/office/officeart/2005/8/layout/hierarchy6"/>
    <dgm:cxn modelId="{E879D3AD-0895-4624-B155-70BAB493C5D9}" type="presParOf" srcId="{7A5B1CC7-7E31-4EA2-A438-2405A0C095F9}" destId="{EB0B3C43-E117-4F6D-9561-0FDF4FBEE9DA}" srcOrd="0" destOrd="0" presId="urn:microsoft.com/office/officeart/2005/8/layout/hierarchy6"/>
    <dgm:cxn modelId="{605162B1-EE50-4202-933C-C835C980B569}" type="presParOf" srcId="{7A5B1CC7-7E31-4EA2-A438-2405A0C095F9}" destId="{8D9A4C9F-35A3-4759-A400-FD58B7885A1D}" srcOrd="1" destOrd="0" presId="urn:microsoft.com/office/officeart/2005/8/layout/hierarchy6"/>
    <dgm:cxn modelId="{8AAD984C-FDEF-4A4D-BBDF-4EAFFC406998}" type="presParOf" srcId="{E61BEC04-8BA6-4297-85C3-EB12A2377974}" destId="{3492B6B8-45E5-45E4-B17A-5A1899FB6968}" srcOrd="1" destOrd="0" presId="urn:microsoft.com/office/officeart/2005/8/layout/hierarchy6"/>
    <dgm:cxn modelId="{787082F8-EE92-4EED-AD32-A9D9D21599E2}" type="presParOf" srcId="{3492B6B8-45E5-45E4-B17A-5A1899FB6968}" destId="{5A369DAE-C32C-4E5C-84EA-53ED22011D35}" srcOrd="0" destOrd="0" presId="urn:microsoft.com/office/officeart/2005/8/layout/hierarchy6"/>
    <dgm:cxn modelId="{CC2B6F16-757E-4EA3-9E16-4493F22D5820}" type="presParOf" srcId="{E61BEC04-8BA6-4297-85C3-EB12A2377974}" destId="{D1D80B39-5F6C-498D-A549-46194BEB6806}" srcOrd="2" destOrd="0" presId="urn:microsoft.com/office/officeart/2005/8/layout/hierarchy6"/>
    <dgm:cxn modelId="{81D553A9-533D-42DE-9D70-0D6B63B14E1D}" type="presParOf" srcId="{D1D80B39-5F6C-498D-A549-46194BEB6806}" destId="{B7D849E0-ED16-436A-9BF4-88C5375DC112}" srcOrd="0" destOrd="0" presId="urn:microsoft.com/office/officeart/2005/8/layout/hierarchy6"/>
    <dgm:cxn modelId="{ED37454C-23F2-40FC-B86B-BF066F9A3061}" type="presParOf" srcId="{D1D80B39-5F6C-498D-A549-46194BEB6806}" destId="{6B25AC1A-0D02-4408-9467-CC532D51B728}" srcOrd="1" destOrd="0" presId="urn:microsoft.com/office/officeart/2005/8/layout/hierarchy6"/>
    <dgm:cxn modelId="{60FDDD38-DAA6-42CB-A8FA-F06980080A19}" type="presParOf" srcId="{E61BEC04-8BA6-4297-85C3-EB12A2377974}" destId="{093FF001-35F7-4A3E-980B-7C606D17A596}" srcOrd="3" destOrd="0" presId="urn:microsoft.com/office/officeart/2005/8/layout/hierarchy6"/>
    <dgm:cxn modelId="{C3E60640-F332-4601-BC2E-FE4387562C14}" type="presParOf" srcId="{093FF001-35F7-4A3E-980B-7C606D17A596}" destId="{AD31B90A-CDDD-4A48-B109-FD0FC11C7748}" srcOrd="0" destOrd="0" presId="urn:microsoft.com/office/officeart/2005/8/layout/hierarchy6"/>
    <dgm:cxn modelId="{4D1A75F3-50AF-491A-BD9E-56D7091CDE52}" type="presParOf" srcId="{E61BEC04-8BA6-4297-85C3-EB12A2377974}" destId="{02C7B651-915D-4132-BAD2-6DF84A8DDFC1}" srcOrd="4" destOrd="0" presId="urn:microsoft.com/office/officeart/2005/8/layout/hierarchy6"/>
    <dgm:cxn modelId="{33789F1C-EEBD-4585-B9DB-9141333BD92C}" type="presParOf" srcId="{02C7B651-915D-4132-BAD2-6DF84A8DDFC1}" destId="{51CC4900-E9B6-4EC7-997B-FEF9E466F78A}" srcOrd="0" destOrd="0" presId="urn:microsoft.com/office/officeart/2005/8/layout/hierarchy6"/>
    <dgm:cxn modelId="{C3FAEAEB-BA59-4AA6-B5D4-C5AC998F2D23}" type="presParOf" srcId="{02C7B651-915D-4132-BAD2-6DF84A8DDFC1}" destId="{90ACFB93-3E23-42F5-B596-6CD1206769B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FFE0DA-A06C-4DB6-96EC-D25BADE9A119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2C0644-3F7F-440E-9085-8089900CFFB7}">
      <dgm:prSet phldrT="[Text]"/>
      <dgm:spPr/>
      <dgm:t>
        <a:bodyPr/>
        <a:lstStyle/>
        <a:p>
          <a:r>
            <a:rPr lang="en-US" dirty="0" smtClean="0"/>
            <a:t>Test Fixture Setup</a:t>
          </a:r>
          <a:endParaRPr lang="en-US" dirty="0"/>
        </a:p>
      </dgm:t>
    </dgm:pt>
    <dgm:pt modelId="{D505641B-CC27-4E16-8D29-69B2862C2D2D}" type="parTrans" cxnId="{6676854F-9963-4646-BFC3-42641D06D8F1}">
      <dgm:prSet/>
      <dgm:spPr/>
      <dgm:t>
        <a:bodyPr/>
        <a:lstStyle/>
        <a:p>
          <a:endParaRPr lang="en-US"/>
        </a:p>
      </dgm:t>
    </dgm:pt>
    <dgm:pt modelId="{4B8681C6-3B2C-41E7-A265-E6B7985CDFB3}" type="sibTrans" cxnId="{6676854F-9963-4646-BFC3-42641D06D8F1}">
      <dgm:prSet/>
      <dgm:spPr/>
      <dgm:t>
        <a:bodyPr/>
        <a:lstStyle/>
        <a:p>
          <a:endParaRPr lang="en-US"/>
        </a:p>
      </dgm:t>
    </dgm:pt>
    <dgm:pt modelId="{EF8B1E00-CC2B-48F8-9854-969BED1AE199}">
      <dgm:prSet phldrT="[Text]"/>
      <dgm:spPr/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0AE3B5AB-3504-4BDD-85D1-480BA88C1D6D}" type="parTrans" cxnId="{0B0F9D55-B0BD-41C0-A92B-04A4A1BB1AA2}">
      <dgm:prSet/>
      <dgm:spPr/>
      <dgm:t>
        <a:bodyPr/>
        <a:lstStyle/>
        <a:p>
          <a:endParaRPr lang="en-US"/>
        </a:p>
      </dgm:t>
    </dgm:pt>
    <dgm:pt modelId="{ABB0B0FF-9B17-4D81-BBA0-7F4CD1E137C8}" type="sibTrans" cxnId="{0B0F9D55-B0BD-41C0-A92B-04A4A1BB1AA2}">
      <dgm:prSet/>
      <dgm:spPr/>
      <dgm:t>
        <a:bodyPr/>
        <a:lstStyle/>
        <a:p>
          <a:endParaRPr lang="en-US"/>
        </a:p>
      </dgm:t>
    </dgm:pt>
    <dgm:pt modelId="{569247D1-C375-4947-A866-E533EC382714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FE0FC5AE-776D-4530-82BA-5637A3CC910C}" type="parTrans" cxnId="{B17E394A-0502-4E03-AC5B-2418F35885A3}">
      <dgm:prSet/>
      <dgm:spPr/>
      <dgm:t>
        <a:bodyPr/>
        <a:lstStyle/>
        <a:p>
          <a:endParaRPr lang="en-US"/>
        </a:p>
      </dgm:t>
    </dgm:pt>
    <dgm:pt modelId="{02645AE8-6DAF-4843-80FE-5F6C4490AE7B}" type="sibTrans" cxnId="{B17E394A-0502-4E03-AC5B-2418F35885A3}">
      <dgm:prSet/>
      <dgm:spPr/>
      <dgm:t>
        <a:bodyPr/>
        <a:lstStyle/>
        <a:p>
          <a:endParaRPr lang="en-US"/>
        </a:p>
      </dgm:t>
    </dgm:pt>
    <dgm:pt modelId="{4E2A708D-E67E-4E31-B42A-B76B70E21DEC}">
      <dgm:prSet/>
      <dgm:spPr/>
      <dgm:t>
        <a:bodyPr/>
        <a:lstStyle/>
        <a:p>
          <a:r>
            <a:rPr lang="en-US" dirty="0" smtClean="0"/>
            <a:t>Tear Down</a:t>
          </a:r>
          <a:endParaRPr lang="en-US" dirty="0"/>
        </a:p>
      </dgm:t>
    </dgm:pt>
    <dgm:pt modelId="{79B991A3-CBFA-4943-AA32-4B6868090A22}" type="parTrans" cxnId="{071F9332-6716-4227-8F02-28761D6A6ECE}">
      <dgm:prSet/>
      <dgm:spPr/>
      <dgm:t>
        <a:bodyPr/>
        <a:lstStyle/>
        <a:p>
          <a:endParaRPr lang="en-US"/>
        </a:p>
      </dgm:t>
    </dgm:pt>
    <dgm:pt modelId="{00D44668-9199-4C97-9810-B629CDDFF325}" type="sibTrans" cxnId="{071F9332-6716-4227-8F02-28761D6A6ECE}">
      <dgm:prSet/>
      <dgm:spPr/>
      <dgm:t>
        <a:bodyPr/>
        <a:lstStyle/>
        <a:p>
          <a:endParaRPr lang="en-US"/>
        </a:p>
      </dgm:t>
    </dgm:pt>
    <dgm:pt modelId="{1907CA0C-5584-4BBF-B79E-C00A1D1A07D1}">
      <dgm:prSet/>
      <dgm:spPr/>
      <dgm:t>
        <a:bodyPr/>
        <a:lstStyle/>
        <a:p>
          <a:r>
            <a:rPr lang="en-US" dirty="0" smtClean="0"/>
            <a:t>Test Fixture Tear Down</a:t>
          </a:r>
          <a:endParaRPr lang="en-US" dirty="0"/>
        </a:p>
      </dgm:t>
    </dgm:pt>
    <dgm:pt modelId="{2CEF91BA-BD93-4CB0-9736-4A31890AC00D}" type="parTrans" cxnId="{F3813AF9-AA60-4EEF-B703-F40B28E4E646}">
      <dgm:prSet/>
      <dgm:spPr/>
      <dgm:t>
        <a:bodyPr/>
        <a:lstStyle/>
        <a:p>
          <a:endParaRPr lang="en-US"/>
        </a:p>
      </dgm:t>
    </dgm:pt>
    <dgm:pt modelId="{90F070B0-33A4-4BDA-8A68-6EFBF6574E19}" type="sibTrans" cxnId="{F3813AF9-AA60-4EEF-B703-F40B28E4E646}">
      <dgm:prSet/>
      <dgm:spPr/>
      <dgm:t>
        <a:bodyPr/>
        <a:lstStyle/>
        <a:p>
          <a:endParaRPr lang="en-US"/>
        </a:p>
      </dgm:t>
    </dgm:pt>
    <dgm:pt modelId="{52A96709-D6A2-4BE7-A872-A6413825AE9C}" type="pres">
      <dgm:prSet presAssocID="{BFFFE0DA-A06C-4DB6-96EC-D25BADE9A1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C1E349-CBBB-4185-8846-457A6FC31824}" type="pres">
      <dgm:prSet presAssocID="{1907CA0C-5584-4BBF-B79E-C00A1D1A07D1}" presName="boxAndChildren" presStyleCnt="0"/>
      <dgm:spPr/>
    </dgm:pt>
    <dgm:pt modelId="{89E5CB4B-9375-45A7-A2E2-4E2197115002}" type="pres">
      <dgm:prSet presAssocID="{1907CA0C-5584-4BBF-B79E-C00A1D1A07D1}" presName="parentTextBox" presStyleLbl="node1" presStyleIdx="0" presStyleCnt="5"/>
      <dgm:spPr/>
      <dgm:t>
        <a:bodyPr/>
        <a:lstStyle/>
        <a:p>
          <a:endParaRPr lang="en-US"/>
        </a:p>
      </dgm:t>
    </dgm:pt>
    <dgm:pt modelId="{9A8C4DD1-39BF-48E3-9468-6B181BF0AA43}" type="pres">
      <dgm:prSet presAssocID="{00D44668-9199-4C97-9810-B629CDDFF325}" presName="sp" presStyleCnt="0"/>
      <dgm:spPr/>
    </dgm:pt>
    <dgm:pt modelId="{0B69C1C8-CAF0-40DF-B7BD-D2A86A26781F}" type="pres">
      <dgm:prSet presAssocID="{4E2A708D-E67E-4E31-B42A-B76B70E21DEC}" presName="arrowAndChildren" presStyleCnt="0"/>
      <dgm:spPr/>
    </dgm:pt>
    <dgm:pt modelId="{19EF271E-B0F7-49B1-9726-C1D0B5385AAD}" type="pres">
      <dgm:prSet presAssocID="{4E2A708D-E67E-4E31-B42A-B76B70E21DEC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1E071FDF-27FC-4624-B58A-CEB40C474DDC}" type="pres">
      <dgm:prSet presAssocID="{02645AE8-6DAF-4843-80FE-5F6C4490AE7B}" presName="sp" presStyleCnt="0"/>
      <dgm:spPr/>
    </dgm:pt>
    <dgm:pt modelId="{F996532A-ADFF-4B66-B87B-D36DCCCDF392}" type="pres">
      <dgm:prSet presAssocID="{569247D1-C375-4947-A866-E533EC382714}" presName="arrowAndChildren" presStyleCnt="0"/>
      <dgm:spPr/>
    </dgm:pt>
    <dgm:pt modelId="{24081585-3368-4F28-A4B8-1919644FD50E}" type="pres">
      <dgm:prSet presAssocID="{569247D1-C375-4947-A866-E533EC382714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8288A090-6541-4046-B7D8-26972773AA85}" type="pres">
      <dgm:prSet presAssocID="{ABB0B0FF-9B17-4D81-BBA0-7F4CD1E137C8}" presName="sp" presStyleCnt="0"/>
      <dgm:spPr/>
    </dgm:pt>
    <dgm:pt modelId="{AFB7DBEE-A1BF-4FD7-A7E2-9D2590427D1B}" type="pres">
      <dgm:prSet presAssocID="{EF8B1E00-CC2B-48F8-9854-969BED1AE199}" presName="arrowAndChildren" presStyleCnt="0"/>
      <dgm:spPr/>
    </dgm:pt>
    <dgm:pt modelId="{2C26685A-181E-4060-BBC6-CE7E7DC80208}" type="pres">
      <dgm:prSet presAssocID="{EF8B1E00-CC2B-48F8-9854-969BED1AE199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9EC66FA4-7F00-4182-BF78-A6897A2F522D}" type="pres">
      <dgm:prSet presAssocID="{4B8681C6-3B2C-41E7-A265-E6B7985CDFB3}" presName="sp" presStyleCnt="0"/>
      <dgm:spPr/>
    </dgm:pt>
    <dgm:pt modelId="{7769495F-13F7-4E19-AE58-486ABB0D9C56}" type="pres">
      <dgm:prSet presAssocID="{642C0644-3F7F-440E-9085-8089900CFFB7}" presName="arrowAndChildren" presStyleCnt="0"/>
      <dgm:spPr/>
    </dgm:pt>
    <dgm:pt modelId="{899145FB-10CC-4BD8-8444-5AB48331F590}" type="pres">
      <dgm:prSet presAssocID="{642C0644-3F7F-440E-9085-8089900CFFB7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0B0F9D55-B0BD-41C0-A92B-04A4A1BB1AA2}" srcId="{BFFFE0DA-A06C-4DB6-96EC-D25BADE9A119}" destId="{EF8B1E00-CC2B-48F8-9854-969BED1AE199}" srcOrd="1" destOrd="0" parTransId="{0AE3B5AB-3504-4BDD-85D1-480BA88C1D6D}" sibTransId="{ABB0B0FF-9B17-4D81-BBA0-7F4CD1E137C8}"/>
    <dgm:cxn modelId="{2B7F94B0-5BED-46EC-AB38-1572D856A023}" type="presOf" srcId="{1907CA0C-5584-4BBF-B79E-C00A1D1A07D1}" destId="{89E5CB4B-9375-45A7-A2E2-4E2197115002}" srcOrd="0" destOrd="0" presId="urn:microsoft.com/office/officeart/2005/8/layout/process4"/>
    <dgm:cxn modelId="{5051B11B-7354-4212-93C2-4688B89B93CA}" type="presOf" srcId="{4E2A708D-E67E-4E31-B42A-B76B70E21DEC}" destId="{19EF271E-B0F7-49B1-9726-C1D0B5385AAD}" srcOrd="0" destOrd="0" presId="urn:microsoft.com/office/officeart/2005/8/layout/process4"/>
    <dgm:cxn modelId="{5D2CA0A1-7054-406B-9634-61766591669B}" type="presOf" srcId="{569247D1-C375-4947-A866-E533EC382714}" destId="{24081585-3368-4F28-A4B8-1919644FD50E}" srcOrd="0" destOrd="0" presId="urn:microsoft.com/office/officeart/2005/8/layout/process4"/>
    <dgm:cxn modelId="{02778C28-6E6B-4878-A18F-4B4676CFA234}" type="presOf" srcId="{EF8B1E00-CC2B-48F8-9854-969BED1AE199}" destId="{2C26685A-181E-4060-BBC6-CE7E7DC80208}" srcOrd="0" destOrd="0" presId="urn:microsoft.com/office/officeart/2005/8/layout/process4"/>
    <dgm:cxn modelId="{5E8D24E7-C178-4D01-BB3D-D9245B70B0E7}" type="presOf" srcId="{BFFFE0DA-A06C-4DB6-96EC-D25BADE9A119}" destId="{52A96709-D6A2-4BE7-A872-A6413825AE9C}" srcOrd="0" destOrd="0" presId="urn:microsoft.com/office/officeart/2005/8/layout/process4"/>
    <dgm:cxn modelId="{375C77A0-79F6-4576-BEED-D130EF4B7AAC}" type="presOf" srcId="{642C0644-3F7F-440E-9085-8089900CFFB7}" destId="{899145FB-10CC-4BD8-8444-5AB48331F590}" srcOrd="0" destOrd="0" presId="urn:microsoft.com/office/officeart/2005/8/layout/process4"/>
    <dgm:cxn modelId="{6676854F-9963-4646-BFC3-42641D06D8F1}" srcId="{BFFFE0DA-A06C-4DB6-96EC-D25BADE9A119}" destId="{642C0644-3F7F-440E-9085-8089900CFFB7}" srcOrd="0" destOrd="0" parTransId="{D505641B-CC27-4E16-8D29-69B2862C2D2D}" sibTransId="{4B8681C6-3B2C-41E7-A265-E6B7985CDFB3}"/>
    <dgm:cxn modelId="{B17E394A-0502-4E03-AC5B-2418F35885A3}" srcId="{BFFFE0DA-A06C-4DB6-96EC-D25BADE9A119}" destId="{569247D1-C375-4947-A866-E533EC382714}" srcOrd="2" destOrd="0" parTransId="{FE0FC5AE-776D-4530-82BA-5637A3CC910C}" sibTransId="{02645AE8-6DAF-4843-80FE-5F6C4490AE7B}"/>
    <dgm:cxn modelId="{F3813AF9-AA60-4EEF-B703-F40B28E4E646}" srcId="{BFFFE0DA-A06C-4DB6-96EC-D25BADE9A119}" destId="{1907CA0C-5584-4BBF-B79E-C00A1D1A07D1}" srcOrd="4" destOrd="0" parTransId="{2CEF91BA-BD93-4CB0-9736-4A31890AC00D}" sibTransId="{90F070B0-33A4-4BDA-8A68-6EFBF6574E19}"/>
    <dgm:cxn modelId="{071F9332-6716-4227-8F02-28761D6A6ECE}" srcId="{BFFFE0DA-A06C-4DB6-96EC-D25BADE9A119}" destId="{4E2A708D-E67E-4E31-B42A-B76B70E21DEC}" srcOrd="3" destOrd="0" parTransId="{79B991A3-CBFA-4943-AA32-4B6868090A22}" sibTransId="{00D44668-9199-4C97-9810-B629CDDFF325}"/>
    <dgm:cxn modelId="{500FEE5E-29E5-458A-8E1F-139C58BFC23F}" type="presParOf" srcId="{52A96709-D6A2-4BE7-A872-A6413825AE9C}" destId="{60C1E349-CBBB-4185-8846-457A6FC31824}" srcOrd="0" destOrd="0" presId="urn:microsoft.com/office/officeart/2005/8/layout/process4"/>
    <dgm:cxn modelId="{194FA8E6-0D2C-4121-B872-2099383D1481}" type="presParOf" srcId="{60C1E349-CBBB-4185-8846-457A6FC31824}" destId="{89E5CB4B-9375-45A7-A2E2-4E2197115002}" srcOrd="0" destOrd="0" presId="urn:microsoft.com/office/officeart/2005/8/layout/process4"/>
    <dgm:cxn modelId="{B7A7EC5D-1C4D-4046-A1C1-0AE89CE662F5}" type="presParOf" srcId="{52A96709-D6A2-4BE7-A872-A6413825AE9C}" destId="{9A8C4DD1-39BF-48E3-9468-6B181BF0AA43}" srcOrd="1" destOrd="0" presId="urn:microsoft.com/office/officeart/2005/8/layout/process4"/>
    <dgm:cxn modelId="{C4BAFCA2-671F-4E8C-9A58-DA070A579DA7}" type="presParOf" srcId="{52A96709-D6A2-4BE7-A872-A6413825AE9C}" destId="{0B69C1C8-CAF0-40DF-B7BD-D2A86A26781F}" srcOrd="2" destOrd="0" presId="urn:microsoft.com/office/officeart/2005/8/layout/process4"/>
    <dgm:cxn modelId="{F1F3110A-6F89-45E6-94F7-CE53D3B5F45C}" type="presParOf" srcId="{0B69C1C8-CAF0-40DF-B7BD-D2A86A26781F}" destId="{19EF271E-B0F7-49B1-9726-C1D0B5385AAD}" srcOrd="0" destOrd="0" presId="urn:microsoft.com/office/officeart/2005/8/layout/process4"/>
    <dgm:cxn modelId="{0E861DEE-D73F-40B2-88AF-5F98229F2824}" type="presParOf" srcId="{52A96709-D6A2-4BE7-A872-A6413825AE9C}" destId="{1E071FDF-27FC-4624-B58A-CEB40C474DDC}" srcOrd="3" destOrd="0" presId="urn:microsoft.com/office/officeart/2005/8/layout/process4"/>
    <dgm:cxn modelId="{667DEF29-724E-4580-9911-670742C84AA6}" type="presParOf" srcId="{52A96709-D6A2-4BE7-A872-A6413825AE9C}" destId="{F996532A-ADFF-4B66-B87B-D36DCCCDF392}" srcOrd="4" destOrd="0" presId="urn:microsoft.com/office/officeart/2005/8/layout/process4"/>
    <dgm:cxn modelId="{D0F46A91-E979-48FC-BBEB-9A3670A30B66}" type="presParOf" srcId="{F996532A-ADFF-4B66-B87B-D36DCCCDF392}" destId="{24081585-3368-4F28-A4B8-1919644FD50E}" srcOrd="0" destOrd="0" presId="urn:microsoft.com/office/officeart/2005/8/layout/process4"/>
    <dgm:cxn modelId="{D4CD2A29-D482-4FF2-959A-A9F73D45EE9F}" type="presParOf" srcId="{52A96709-D6A2-4BE7-A872-A6413825AE9C}" destId="{8288A090-6541-4046-B7D8-26972773AA85}" srcOrd="5" destOrd="0" presId="urn:microsoft.com/office/officeart/2005/8/layout/process4"/>
    <dgm:cxn modelId="{0916DD78-C34A-4D42-A376-E1A2B13FAB8A}" type="presParOf" srcId="{52A96709-D6A2-4BE7-A872-A6413825AE9C}" destId="{AFB7DBEE-A1BF-4FD7-A7E2-9D2590427D1B}" srcOrd="6" destOrd="0" presId="urn:microsoft.com/office/officeart/2005/8/layout/process4"/>
    <dgm:cxn modelId="{0C4755B0-A015-4B33-AEF7-244AF9B3B645}" type="presParOf" srcId="{AFB7DBEE-A1BF-4FD7-A7E2-9D2590427D1B}" destId="{2C26685A-181E-4060-BBC6-CE7E7DC80208}" srcOrd="0" destOrd="0" presId="urn:microsoft.com/office/officeart/2005/8/layout/process4"/>
    <dgm:cxn modelId="{32F727DB-B174-417E-B5BE-BCB9B525E09C}" type="presParOf" srcId="{52A96709-D6A2-4BE7-A872-A6413825AE9C}" destId="{9EC66FA4-7F00-4182-BF78-A6897A2F522D}" srcOrd="7" destOrd="0" presId="urn:microsoft.com/office/officeart/2005/8/layout/process4"/>
    <dgm:cxn modelId="{08136E6D-F9A2-4FD7-9437-28EE29C93B1F}" type="presParOf" srcId="{52A96709-D6A2-4BE7-A872-A6413825AE9C}" destId="{7769495F-13F7-4E19-AE58-486ABB0D9C56}" srcOrd="8" destOrd="0" presId="urn:microsoft.com/office/officeart/2005/8/layout/process4"/>
    <dgm:cxn modelId="{3A657009-8A4A-4DBE-8CA7-9392C1D4F691}" type="presParOf" srcId="{7769495F-13F7-4E19-AE58-486ABB0D9C56}" destId="{899145FB-10CC-4BD8-8444-5AB48331F59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37E23F-EBE3-4167-9D7B-6C3118F619A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88727B-FD07-447D-8E9C-72020099ECDE}">
      <dgm:prSet phldrT="[Text]"/>
      <dgm:spPr/>
      <dgm:t>
        <a:bodyPr anchor="ctr"/>
        <a:lstStyle/>
        <a:p>
          <a:r>
            <a:rPr lang="en-US" dirty="0" smtClean="0"/>
            <a:t>Setup dependent resources</a:t>
          </a:r>
          <a:br>
            <a:rPr lang="en-US" dirty="0" smtClean="0"/>
          </a:br>
          <a:r>
            <a:rPr lang="en-US" dirty="0" smtClean="0"/>
            <a:t>- Database connection</a:t>
          </a:r>
          <a:br>
            <a:rPr lang="en-US" dirty="0" smtClean="0"/>
          </a:br>
          <a:r>
            <a:rPr lang="en-US" dirty="0" smtClean="0"/>
            <a:t>- Network connection</a:t>
          </a:r>
        </a:p>
      </dgm:t>
    </dgm:pt>
    <dgm:pt modelId="{0AAD58BC-4F2D-47FE-8E35-DAE6D98EDBED}" type="parTrans" cxnId="{667168F6-508B-4437-BB8B-8E5DB89D35C3}">
      <dgm:prSet/>
      <dgm:spPr/>
      <dgm:t>
        <a:bodyPr/>
        <a:lstStyle/>
        <a:p>
          <a:endParaRPr lang="en-US"/>
        </a:p>
      </dgm:t>
    </dgm:pt>
    <dgm:pt modelId="{56E7EAC5-8C0E-482C-91E3-87082B1B7A64}" type="sibTrans" cxnId="{667168F6-508B-4437-BB8B-8E5DB89D35C3}">
      <dgm:prSet/>
      <dgm:spPr/>
      <dgm:t>
        <a:bodyPr/>
        <a:lstStyle/>
        <a:p>
          <a:endParaRPr lang="en-US"/>
        </a:p>
      </dgm:t>
    </dgm:pt>
    <dgm:pt modelId="{F5716E70-D97A-44BA-9B16-B47BE36CD740}">
      <dgm:prSet phldrT="[Text]"/>
      <dgm:spPr/>
      <dgm:t>
        <a:bodyPr anchor="ctr"/>
        <a:lstStyle/>
        <a:p>
          <a:r>
            <a:rPr lang="en-US" dirty="0" smtClean="0"/>
            <a:t>Reset context</a:t>
          </a:r>
          <a:br>
            <a:rPr lang="en-US" dirty="0" smtClean="0"/>
          </a:br>
          <a:r>
            <a:rPr lang="en-US" dirty="0" smtClean="0"/>
            <a:t>- Reinitialize </a:t>
          </a:r>
          <a:r>
            <a:rPr lang="en-US" dirty="0" err="1" smtClean="0"/>
            <a:t>stateful</a:t>
          </a:r>
          <a:r>
            <a:rPr lang="en-US" dirty="0" smtClean="0"/>
            <a:t> dependencies</a:t>
          </a:r>
          <a:br>
            <a:rPr lang="en-US" dirty="0" smtClean="0"/>
          </a:br>
          <a:r>
            <a:rPr lang="en-US" dirty="0" smtClean="0"/>
            <a:t>- Invoke the SUT and capture results</a:t>
          </a:r>
        </a:p>
      </dgm:t>
    </dgm:pt>
    <dgm:pt modelId="{6EAE87D6-7C61-4757-B139-6BF4E806313F}" type="parTrans" cxnId="{71010F8F-EAA0-494F-8DE9-DA7BB0F231CC}">
      <dgm:prSet/>
      <dgm:spPr/>
      <dgm:t>
        <a:bodyPr/>
        <a:lstStyle/>
        <a:p>
          <a:endParaRPr lang="en-US"/>
        </a:p>
      </dgm:t>
    </dgm:pt>
    <dgm:pt modelId="{90803437-49C5-4A21-97E8-5B33B60EAB60}" type="sibTrans" cxnId="{71010F8F-EAA0-494F-8DE9-DA7BB0F231CC}">
      <dgm:prSet/>
      <dgm:spPr/>
      <dgm:t>
        <a:bodyPr/>
        <a:lstStyle/>
        <a:p>
          <a:endParaRPr lang="en-US"/>
        </a:p>
      </dgm:t>
    </dgm:pt>
    <dgm:pt modelId="{EB0B09B0-40F7-400C-8F7A-D1AA99D8E4CC}">
      <dgm:prSet phldrT="[Text]"/>
      <dgm:spPr/>
      <dgm:t>
        <a:bodyPr anchor="ctr"/>
        <a:lstStyle/>
        <a:p>
          <a:r>
            <a:rPr lang="en-US" dirty="0" smtClean="0"/>
            <a:t>Perform assertion</a:t>
          </a:r>
          <a:br>
            <a:rPr lang="en-US" dirty="0" smtClean="0"/>
          </a:br>
          <a:r>
            <a:rPr lang="en-US" dirty="0" smtClean="0"/>
            <a:t>- Assert it!</a:t>
          </a:r>
        </a:p>
      </dgm:t>
    </dgm:pt>
    <dgm:pt modelId="{CD3B6999-9A28-4238-9C42-B1BA73710DFA}" type="parTrans" cxnId="{F6C5D80A-8B9B-4D0F-BA62-10638DD4FE78}">
      <dgm:prSet/>
      <dgm:spPr/>
      <dgm:t>
        <a:bodyPr/>
        <a:lstStyle/>
        <a:p>
          <a:endParaRPr lang="en-US"/>
        </a:p>
      </dgm:t>
    </dgm:pt>
    <dgm:pt modelId="{1A57042D-177A-44CC-B1A0-12B39DA1B306}" type="sibTrans" cxnId="{F6C5D80A-8B9B-4D0F-BA62-10638DD4FE78}">
      <dgm:prSet/>
      <dgm:spPr/>
      <dgm:t>
        <a:bodyPr/>
        <a:lstStyle/>
        <a:p>
          <a:endParaRPr lang="en-US"/>
        </a:p>
      </dgm:t>
    </dgm:pt>
    <dgm:pt modelId="{6960E45F-D58D-4400-8D3D-29D0A1EDD8FF}">
      <dgm:prSet phldrT="[Text]"/>
      <dgm:spPr/>
      <dgm:t>
        <a:bodyPr anchor="ctr"/>
        <a:lstStyle/>
        <a:p>
          <a:r>
            <a:rPr lang="en-US" dirty="0" smtClean="0"/>
            <a:t>Clean up resources from Test and Setup scope</a:t>
          </a:r>
        </a:p>
      </dgm:t>
    </dgm:pt>
    <dgm:pt modelId="{E0EB5618-B46B-4720-80CF-A848663DB52C}" type="parTrans" cxnId="{FE9622E1-CE30-4472-B510-A90E964C8941}">
      <dgm:prSet/>
      <dgm:spPr/>
      <dgm:t>
        <a:bodyPr/>
        <a:lstStyle/>
        <a:p>
          <a:endParaRPr lang="en-US"/>
        </a:p>
      </dgm:t>
    </dgm:pt>
    <dgm:pt modelId="{DBA44183-BFC5-40E1-8AA6-BD3ADFE3689B}" type="sibTrans" cxnId="{FE9622E1-CE30-4472-B510-A90E964C8941}">
      <dgm:prSet/>
      <dgm:spPr/>
      <dgm:t>
        <a:bodyPr/>
        <a:lstStyle/>
        <a:p>
          <a:endParaRPr lang="en-US"/>
        </a:p>
      </dgm:t>
    </dgm:pt>
    <dgm:pt modelId="{153EDC71-6172-484D-993C-84BB26D7C3CD}">
      <dgm:prSet phldrT="[Text]"/>
      <dgm:spPr/>
      <dgm:t>
        <a:bodyPr anchor="ctr"/>
        <a:lstStyle/>
        <a:p>
          <a:r>
            <a:rPr lang="en-US" dirty="0" smtClean="0"/>
            <a:t>Clean and dispose resources from Test Fixture Setup scope</a:t>
          </a:r>
        </a:p>
      </dgm:t>
    </dgm:pt>
    <dgm:pt modelId="{4C55AD41-B93F-4736-A838-FC27294FAC36}" type="parTrans" cxnId="{A4E8AC40-9090-4D41-AF0D-C3D42F746964}">
      <dgm:prSet/>
      <dgm:spPr/>
      <dgm:t>
        <a:bodyPr/>
        <a:lstStyle/>
        <a:p>
          <a:endParaRPr lang="en-US"/>
        </a:p>
      </dgm:t>
    </dgm:pt>
    <dgm:pt modelId="{CB3BAD48-BC4A-4168-82E6-6D045FC4CCEC}" type="sibTrans" cxnId="{A4E8AC40-9090-4D41-AF0D-C3D42F746964}">
      <dgm:prSet/>
      <dgm:spPr/>
      <dgm:t>
        <a:bodyPr/>
        <a:lstStyle/>
        <a:p>
          <a:endParaRPr lang="en-US"/>
        </a:p>
      </dgm:t>
    </dgm:pt>
    <dgm:pt modelId="{50199872-C480-4E27-B565-142F7B391462}" type="pres">
      <dgm:prSet presAssocID="{C537E23F-EBE3-4167-9D7B-6C3118F619A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1DF421-C33F-4B36-AA78-B1CACFFE55ED}" type="pres">
      <dgm:prSet presAssocID="{4D88727B-FD07-447D-8E9C-72020099ECDE}" presName="thickLine" presStyleLbl="alignNode1" presStyleIdx="0" presStyleCnt="5"/>
      <dgm:spPr/>
    </dgm:pt>
    <dgm:pt modelId="{40891C78-AB5D-4693-9C9D-79DE3B5368DE}" type="pres">
      <dgm:prSet presAssocID="{4D88727B-FD07-447D-8E9C-72020099ECDE}" presName="horz1" presStyleCnt="0"/>
      <dgm:spPr/>
    </dgm:pt>
    <dgm:pt modelId="{42A09D16-4A08-4DDC-87E4-020A2CD84225}" type="pres">
      <dgm:prSet presAssocID="{4D88727B-FD07-447D-8E9C-72020099ECDE}" presName="tx1" presStyleLbl="revTx" presStyleIdx="0" presStyleCnt="5"/>
      <dgm:spPr/>
      <dgm:t>
        <a:bodyPr/>
        <a:lstStyle/>
        <a:p>
          <a:endParaRPr lang="en-US"/>
        </a:p>
      </dgm:t>
    </dgm:pt>
    <dgm:pt modelId="{63BC4614-D773-4EC9-8847-169878B2182A}" type="pres">
      <dgm:prSet presAssocID="{4D88727B-FD07-447D-8E9C-72020099ECDE}" presName="vert1" presStyleCnt="0"/>
      <dgm:spPr/>
    </dgm:pt>
    <dgm:pt modelId="{4AE71869-3274-4A24-81EF-F0AD6C01E853}" type="pres">
      <dgm:prSet presAssocID="{F5716E70-D97A-44BA-9B16-B47BE36CD740}" presName="thickLine" presStyleLbl="alignNode1" presStyleIdx="1" presStyleCnt="5"/>
      <dgm:spPr/>
    </dgm:pt>
    <dgm:pt modelId="{C8D309AB-C447-4C58-A695-6A13BE052F9E}" type="pres">
      <dgm:prSet presAssocID="{F5716E70-D97A-44BA-9B16-B47BE36CD740}" presName="horz1" presStyleCnt="0"/>
      <dgm:spPr/>
    </dgm:pt>
    <dgm:pt modelId="{7F84275C-0F1D-4A05-A237-41D129F12053}" type="pres">
      <dgm:prSet presAssocID="{F5716E70-D97A-44BA-9B16-B47BE36CD740}" presName="tx1" presStyleLbl="revTx" presStyleIdx="1" presStyleCnt="5"/>
      <dgm:spPr/>
      <dgm:t>
        <a:bodyPr/>
        <a:lstStyle/>
        <a:p>
          <a:endParaRPr lang="en-US"/>
        </a:p>
      </dgm:t>
    </dgm:pt>
    <dgm:pt modelId="{5C6D95DD-A516-4511-83EB-340FF70E739B}" type="pres">
      <dgm:prSet presAssocID="{F5716E70-D97A-44BA-9B16-B47BE36CD740}" presName="vert1" presStyleCnt="0"/>
      <dgm:spPr/>
    </dgm:pt>
    <dgm:pt modelId="{4D822EE3-C078-491E-B07F-5145044C1185}" type="pres">
      <dgm:prSet presAssocID="{EB0B09B0-40F7-400C-8F7A-D1AA99D8E4CC}" presName="thickLine" presStyleLbl="alignNode1" presStyleIdx="2" presStyleCnt="5"/>
      <dgm:spPr/>
    </dgm:pt>
    <dgm:pt modelId="{241DD891-ACA7-4522-90C9-285A9618FE98}" type="pres">
      <dgm:prSet presAssocID="{EB0B09B0-40F7-400C-8F7A-D1AA99D8E4CC}" presName="horz1" presStyleCnt="0"/>
      <dgm:spPr/>
    </dgm:pt>
    <dgm:pt modelId="{C5FBA3CA-EE1B-40A5-8AF7-A2EA8FDAB432}" type="pres">
      <dgm:prSet presAssocID="{EB0B09B0-40F7-400C-8F7A-D1AA99D8E4CC}" presName="tx1" presStyleLbl="revTx" presStyleIdx="2" presStyleCnt="5"/>
      <dgm:spPr/>
      <dgm:t>
        <a:bodyPr/>
        <a:lstStyle/>
        <a:p>
          <a:endParaRPr lang="en-US"/>
        </a:p>
      </dgm:t>
    </dgm:pt>
    <dgm:pt modelId="{402450D4-D4EC-4CDD-AE7D-468DA3107AFC}" type="pres">
      <dgm:prSet presAssocID="{EB0B09B0-40F7-400C-8F7A-D1AA99D8E4CC}" presName="vert1" presStyleCnt="0"/>
      <dgm:spPr/>
    </dgm:pt>
    <dgm:pt modelId="{B3429DBB-FE6C-4BF8-B94C-9E381B65F280}" type="pres">
      <dgm:prSet presAssocID="{6960E45F-D58D-4400-8D3D-29D0A1EDD8FF}" presName="thickLine" presStyleLbl="alignNode1" presStyleIdx="3" presStyleCnt="5"/>
      <dgm:spPr/>
    </dgm:pt>
    <dgm:pt modelId="{3D31D5EA-8104-4F6A-9646-8F6D77E432FE}" type="pres">
      <dgm:prSet presAssocID="{6960E45F-D58D-4400-8D3D-29D0A1EDD8FF}" presName="horz1" presStyleCnt="0"/>
      <dgm:spPr/>
    </dgm:pt>
    <dgm:pt modelId="{F1C4B1CB-E8FB-40F5-9056-D7C23281C1F0}" type="pres">
      <dgm:prSet presAssocID="{6960E45F-D58D-4400-8D3D-29D0A1EDD8FF}" presName="tx1" presStyleLbl="revTx" presStyleIdx="3" presStyleCnt="5"/>
      <dgm:spPr/>
      <dgm:t>
        <a:bodyPr/>
        <a:lstStyle/>
        <a:p>
          <a:endParaRPr lang="en-US"/>
        </a:p>
      </dgm:t>
    </dgm:pt>
    <dgm:pt modelId="{CB453D99-B20C-4EA1-8BFC-93C6047C2ECD}" type="pres">
      <dgm:prSet presAssocID="{6960E45F-D58D-4400-8D3D-29D0A1EDD8FF}" presName="vert1" presStyleCnt="0"/>
      <dgm:spPr/>
    </dgm:pt>
    <dgm:pt modelId="{3D0D90C9-9ED0-4D2C-B445-44966D2CFFD2}" type="pres">
      <dgm:prSet presAssocID="{153EDC71-6172-484D-993C-84BB26D7C3CD}" presName="thickLine" presStyleLbl="alignNode1" presStyleIdx="4" presStyleCnt="5"/>
      <dgm:spPr/>
    </dgm:pt>
    <dgm:pt modelId="{608ED8ED-7A39-4EB6-8A84-753EB5A29568}" type="pres">
      <dgm:prSet presAssocID="{153EDC71-6172-484D-993C-84BB26D7C3CD}" presName="horz1" presStyleCnt="0"/>
      <dgm:spPr/>
    </dgm:pt>
    <dgm:pt modelId="{4F435AE8-F84D-405F-B0CC-148AF7913E8C}" type="pres">
      <dgm:prSet presAssocID="{153EDC71-6172-484D-993C-84BB26D7C3CD}" presName="tx1" presStyleLbl="revTx" presStyleIdx="4" presStyleCnt="5"/>
      <dgm:spPr/>
      <dgm:t>
        <a:bodyPr/>
        <a:lstStyle/>
        <a:p>
          <a:endParaRPr lang="en-US"/>
        </a:p>
      </dgm:t>
    </dgm:pt>
    <dgm:pt modelId="{53C81FFD-CA26-4679-BD2D-EB6C4F69BDBC}" type="pres">
      <dgm:prSet presAssocID="{153EDC71-6172-484D-993C-84BB26D7C3CD}" presName="vert1" presStyleCnt="0"/>
      <dgm:spPr/>
    </dgm:pt>
  </dgm:ptLst>
  <dgm:cxnLst>
    <dgm:cxn modelId="{1E773933-1486-4E57-82BC-F838BE690509}" type="presOf" srcId="{6960E45F-D58D-4400-8D3D-29D0A1EDD8FF}" destId="{F1C4B1CB-E8FB-40F5-9056-D7C23281C1F0}" srcOrd="0" destOrd="0" presId="urn:microsoft.com/office/officeart/2008/layout/LinedList"/>
    <dgm:cxn modelId="{2326FC28-2AF8-4C15-A51A-2D026B14918B}" type="presOf" srcId="{C537E23F-EBE3-4167-9D7B-6C3118F619AC}" destId="{50199872-C480-4E27-B565-142F7B391462}" srcOrd="0" destOrd="0" presId="urn:microsoft.com/office/officeart/2008/layout/LinedList"/>
    <dgm:cxn modelId="{E75F0CAD-EFAF-4216-868B-0F803DFE8CE4}" type="presOf" srcId="{EB0B09B0-40F7-400C-8F7A-D1AA99D8E4CC}" destId="{C5FBA3CA-EE1B-40A5-8AF7-A2EA8FDAB432}" srcOrd="0" destOrd="0" presId="urn:microsoft.com/office/officeart/2008/layout/LinedList"/>
    <dgm:cxn modelId="{FE9622E1-CE30-4472-B510-A90E964C8941}" srcId="{C537E23F-EBE3-4167-9D7B-6C3118F619AC}" destId="{6960E45F-D58D-4400-8D3D-29D0A1EDD8FF}" srcOrd="3" destOrd="0" parTransId="{E0EB5618-B46B-4720-80CF-A848663DB52C}" sibTransId="{DBA44183-BFC5-40E1-8AA6-BD3ADFE3689B}"/>
    <dgm:cxn modelId="{667168F6-508B-4437-BB8B-8E5DB89D35C3}" srcId="{C537E23F-EBE3-4167-9D7B-6C3118F619AC}" destId="{4D88727B-FD07-447D-8E9C-72020099ECDE}" srcOrd="0" destOrd="0" parTransId="{0AAD58BC-4F2D-47FE-8E35-DAE6D98EDBED}" sibTransId="{56E7EAC5-8C0E-482C-91E3-87082B1B7A64}"/>
    <dgm:cxn modelId="{A4E8AC40-9090-4D41-AF0D-C3D42F746964}" srcId="{C537E23F-EBE3-4167-9D7B-6C3118F619AC}" destId="{153EDC71-6172-484D-993C-84BB26D7C3CD}" srcOrd="4" destOrd="0" parTransId="{4C55AD41-B93F-4736-A838-FC27294FAC36}" sibTransId="{CB3BAD48-BC4A-4168-82E6-6D045FC4CCEC}"/>
    <dgm:cxn modelId="{EED7090E-0B16-46F7-8ADB-573A242C0998}" type="presOf" srcId="{153EDC71-6172-484D-993C-84BB26D7C3CD}" destId="{4F435AE8-F84D-405F-B0CC-148AF7913E8C}" srcOrd="0" destOrd="0" presId="urn:microsoft.com/office/officeart/2008/layout/LinedList"/>
    <dgm:cxn modelId="{71010F8F-EAA0-494F-8DE9-DA7BB0F231CC}" srcId="{C537E23F-EBE3-4167-9D7B-6C3118F619AC}" destId="{F5716E70-D97A-44BA-9B16-B47BE36CD740}" srcOrd="1" destOrd="0" parTransId="{6EAE87D6-7C61-4757-B139-6BF4E806313F}" sibTransId="{90803437-49C5-4A21-97E8-5B33B60EAB60}"/>
    <dgm:cxn modelId="{F6C5D80A-8B9B-4D0F-BA62-10638DD4FE78}" srcId="{C537E23F-EBE3-4167-9D7B-6C3118F619AC}" destId="{EB0B09B0-40F7-400C-8F7A-D1AA99D8E4CC}" srcOrd="2" destOrd="0" parTransId="{CD3B6999-9A28-4238-9C42-B1BA73710DFA}" sibTransId="{1A57042D-177A-44CC-B1A0-12B39DA1B306}"/>
    <dgm:cxn modelId="{1A11DB60-8FC7-4F51-A696-C6E96364DE11}" type="presOf" srcId="{4D88727B-FD07-447D-8E9C-72020099ECDE}" destId="{42A09D16-4A08-4DDC-87E4-020A2CD84225}" srcOrd="0" destOrd="0" presId="urn:microsoft.com/office/officeart/2008/layout/LinedList"/>
    <dgm:cxn modelId="{0002380D-C3F8-4C1F-85C0-653C053620C6}" type="presOf" srcId="{F5716E70-D97A-44BA-9B16-B47BE36CD740}" destId="{7F84275C-0F1D-4A05-A237-41D129F12053}" srcOrd="0" destOrd="0" presId="urn:microsoft.com/office/officeart/2008/layout/LinedList"/>
    <dgm:cxn modelId="{51923215-37B0-4698-8D82-0FAA47524609}" type="presParOf" srcId="{50199872-C480-4E27-B565-142F7B391462}" destId="{F91DF421-C33F-4B36-AA78-B1CACFFE55ED}" srcOrd="0" destOrd="0" presId="urn:microsoft.com/office/officeart/2008/layout/LinedList"/>
    <dgm:cxn modelId="{117DF1E8-3D61-4513-B451-70EDDC90B65C}" type="presParOf" srcId="{50199872-C480-4E27-B565-142F7B391462}" destId="{40891C78-AB5D-4693-9C9D-79DE3B5368DE}" srcOrd="1" destOrd="0" presId="urn:microsoft.com/office/officeart/2008/layout/LinedList"/>
    <dgm:cxn modelId="{4BA62FE6-6862-4006-96E1-858F29935355}" type="presParOf" srcId="{40891C78-AB5D-4693-9C9D-79DE3B5368DE}" destId="{42A09D16-4A08-4DDC-87E4-020A2CD84225}" srcOrd="0" destOrd="0" presId="urn:microsoft.com/office/officeart/2008/layout/LinedList"/>
    <dgm:cxn modelId="{743E6CEA-14A3-4F84-8AC0-1CB97446B9C8}" type="presParOf" srcId="{40891C78-AB5D-4693-9C9D-79DE3B5368DE}" destId="{63BC4614-D773-4EC9-8847-169878B2182A}" srcOrd="1" destOrd="0" presId="urn:microsoft.com/office/officeart/2008/layout/LinedList"/>
    <dgm:cxn modelId="{812BE51A-327B-45C3-91F1-E2720BF8BF9E}" type="presParOf" srcId="{50199872-C480-4E27-B565-142F7B391462}" destId="{4AE71869-3274-4A24-81EF-F0AD6C01E853}" srcOrd="2" destOrd="0" presId="urn:microsoft.com/office/officeart/2008/layout/LinedList"/>
    <dgm:cxn modelId="{6ECB4B39-C3F6-4892-BA35-5318EFD8C737}" type="presParOf" srcId="{50199872-C480-4E27-B565-142F7B391462}" destId="{C8D309AB-C447-4C58-A695-6A13BE052F9E}" srcOrd="3" destOrd="0" presId="urn:microsoft.com/office/officeart/2008/layout/LinedList"/>
    <dgm:cxn modelId="{D4450FBD-C455-4FE4-984E-7F347C3F6493}" type="presParOf" srcId="{C8D309AB-C447-4C58-A695-6A13BE052F9E}" destId="{7F84275C-0F1D-4A05-A237-41D129F12053}" srcOrd="0" destOrd="0" presId="urn:microsoft.com/office/officeart/2008/layout/LinedList"/>
    <dgm:cxn modelId="{6DBE9670-CBE8-4AFE-AF9D-BBC594C30FBE}" type="presParOf" srcId="{C8D309AB-C447-4C58-A695-6A13BE052F9E}" destId="{5C6D95DD-A516-4511-83EB-340FF70E739B}" srcOrd="1" destOrd="0" presId="urn:microsoft.com/office/officeart/2008/layout/LinedList"/>
    <dgm:cxn modelId="{C575D179-D83B-45C4-BCAB-7F6B789452A9}" type="presParOf" srcId="{50199872-C480-4E27-B565-142F7B391462}" destId="{4D822EE3-C078-491E-B07F-5145044C1185}" srcOrd="4" destOrd="0" presId="urn:microsoft.com/office/officeart/2008/layout/LinedList"/>
    <dgm:cxn modelId="{7C89C0A7-AD58-4772-BFC0-EE933A2A6010}" type="presParOf" srcId="{50199872-C480-4E27-B565-142F7B391462}" destId="{241DD891-ACA7-4522-90C9-285A9618FE98}" srcOrd="5" destOrd="0" presId="urn:microsoft.com/office/officeart/2008/layout/LinedList"/>
    <dgm:cxn modelId="{0BA25729-095B-4BBC-93C6-DEA1D7CA9B47}" type="presParOf" srcId="{241DD891-ACA7-4522-90C9-285A9618FE98}" destId="{C5FBA3CA-EE1B-40A5-8AF7-A2EA8FDAB432}" srcOrd="0" destOrd="0" presId="urn:microsoft.com/office/officeart/2008/layout/LinedList"/>
    <dgm:cxn modelId="{478D84AD-463F-4A82-8BE6-C63C38B500FE}" type="presParOf" srcId="{241DD891-ACA7-4522-90C9-285A9618FE98}" destId="{402450D4-D4EC-4CDD-AE7D-468DA3107AFC}" srcOrd="1" destOrd="0" presId="urn:microsoft.com/office/officeart/2008/layout/LinedList"/>
    <dgm:cxn modelId="{571C2785-7434-4346-B42B-9CFB081FED4D}" type="presParOf" srcId="{50199872-C480-4E27-B565-142F7B391462}" destId="{B3429DBB-FE6C-4BF8-B94C-9E381B65F280}" srcOrd="6" destOrd="0" presId="urn:microsoft.com/office/officeart/2008/layout/LinedList"/>
    <dgm:cxn modelId="{5F7026C1-125D-4FDA-BC4C-5CEF8D09C04E}" type="presParOf" srcId="{50199872-C480-4E27-B565-142F7B391462}" destId="{3D31D5EA-8104-4F6A-9646-8F6D77E432FE}" srcOrd="7" destOrd="0" presId="urn:microsoft.com/office/officeart/2008/layout/LinedList"/>
    <dgm:cxn modelId="{FAAFBFDA-4601-4762-AF82-8DA64C6C8F92}" type="presParOf" srcId="{3D31D5EA-8104-4F6A-9646-8F6D77E432FE}" destId="{F1C4B1CB-E8FB-40F5-9056-D7C23281C1F0}" srcOrd="0" destOrd="0" presId="urn:microsoft.com/office/officeart/2008/layout/LinedList"/>
    <dgm:cxn modelId="{3213EEA4-72A3-4216-AE93-0CF53204B448}" type="presParOf" srcId="{3D31D5EA-8104-4F6A-9646-8F6D77E432FE}" destId="{CB453D99-B20C-4EA1-8BFC-93C6047C2ECD}" srcOrd="1" destOrd="0" presId="urn:microsoft.com/office/officeart/2008/layout/LinedList"/>
    <dgm:cxn modelId="{AF1B857C-93F0-4AB1-A63E-DA72FBAFDFAC}" type="presParOf" srcId="{50199872-C480-4E27-B565-142F7B391462}" destId="{3D0D90C9-9ED0-4D2C-B445-44966D2CFFD2}" srcOrd="8" destOrd="0" presId="urn:microsoft.com/office/officeart/2008/layout/LinedList"/>
    <dgm:cxn modelId="{F4391C7E-F302-40A4-87B4-630D27B1E067}" type="presParOf" srcId="{50199872-C480-4E27-B565-142F7B391462}" destId="{608ED8ED-7A39-4EB6-8A84-753EB5A29568}" srcOrd="9" destOrd="0" presId="urn:microsoft.com/office/officeart/2008/layout/LinedList"/>
    <dgm:cxn modelId="{EFCFBEDB-9EAA-46FF-8075-17532490F6F7}" type="presParOf" srcId="{608ED8ED-7A39-4EB6-8A84-753EB5A29568}" destId="{4F435AE8-F84D-405F-B0CC-148AF7913E8C}" srcOrd="0" destOrd="0" presId="urn:microsoft.com/office/officeart/2008/layout/LinedList"/>
    <dgm:cxn modelId="{4C32AD46-11CC-491D-A01A-57CE02143DE8}" type="presParOf" srcId="{608ED8ED-7A39-4EB6-8A84-753EB5A29568}" destId="{53C81FFD-CA26-4679-BD2D-EB6C4F69BD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67B04-9C16-473B-AE88-ED974D90B676}">
      <dsp:nvSpPr>
        <dsp:cNvPr id="0" name=""/>
        <dsp:cNvSpPr/>
      </dsp:nvSpPr>
      <dsp:spPr>
        <a:xfrm rot="10800000">
          <a:off x="2092707" y="958"/>
          <a:ext cx="7394035" cy="92120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224" tIns="129540" rIns="241808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Introduction to Developer Testing</a:t>
          </a:r>
          <a:endParaRPr lang="en-US" sz="3400" kern="1200" dirty="0"/>
        </a:p>
      </dsp:txBody>
      <dsp:txXfrm rot="10800000">
        <a:off x="2323007" y="958"/>
        <a:ext cx="7163735" cy="921200"/>
      </dsp:txXfrm>
    </dsp:sp>
    <dsp:sp modelId="{05EF2C81-4044-46E3-8CBE-785DB84C23E2}">
      <dsp:nvSpPr>
        <dsp:cNvPr id="0" name=""/>
        <dsp:cNvSpPr/>
      </dsp:nvSpPr>
      <dsp:spPr>
        <a:xfrm>
          <a:off x="1632107" y="958"/>
          <a:ext cx="921200" cy="921200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0BB05-9738-46A0-ACD9-AC7FBE333C3F}">
      <dsp:nvSpPr>
        <dsp:cNvPr id="0" name=""/>
        <dsp:cNvSpPr/>
      </dsp:nvSpPr>
      <dsp:spPr>
        <a:xfrm rot="10800000">
          <a:off x="2092707" y="1197144"/>
          <a:ext cx="7394035" cy="921200"/>
        </a:xfrm>
        <a:prstGeom prst="homePlate">
          <a:avLst/>
        </a:prstGeom>
        <a:solidFill>
          <a:schemeClr val="accent4">
            <a:hueOff val="5340"/>
            <a:satOff val="-2751"/>
            <a:lumOff val="-35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224" tIns="129540" rIns="241808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Unit Testing Frameworks</a:t>
          </a:r>
          <a:endParaRPr lang="en-US" sz="3400" kern="1200" dirty="0"/>
        </a:p>
      </dsp:txBody>
      <dsp:txXfrm rot="10800000">
        <a:off x="2323007" y="1197144"/>
        <a:ext cx="7163735" cy="921200"/>
      </dsp:txXfrm>
    </dsp:sp>
    <dsp:sp modelId="{46EEFE21-6733-4A52-9466-7EC3412BB69F}">
      <dsp:nvSpPr>
        <dsp:cNvPr id="0" name=""/>
        <dsp:cNvSpPr/>
      </dsp:nvSpPr>
      <dsp:spPr>
        <a:xfrm>
          <a:off x="1632107" y="1197144"/>
          <a:ext cx="921200" cy="921200"/>
        </a:xfrm>
        <a:prstGeom prst="ellipse">
          <a:avLst/>
        </a:prstGeom>
        <a:solidFill>
          <a:schemeClr val="accent4">
            <a:tint val="50000"/>
            <a:hueOff val="4649"/>
            <a:satOff val="-7130"/>
            <a:lumOff val="-11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B9CB-E683-4D2F-AE7F-EDF2C384379E}">
      <dsp:nvSpPr>
        <dsp:cNvPr id="0" name=""/>
        <dsp:cNvSpPr/>
      </dsp:nvSpPr>
      <dsp:spPr>
        <a:xfrm rot="10800000">
          <a:off x="2092707" y="2393330"/>
          <a:ext cx="7394035" cy="921200"/>
        </a:xfrm>
        <a:prstGeom prst="homePlate">
          <a:avLst/>
        </a:prstGeom>
        <a:solidFill>
          <a:schemeClr val="accent4">
            <a:hueOff val="10680"/>
            <a:satOff val="-5502"/>
            <a:lumOff val="-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224" tIns="129540" rIns="241808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Test First Development</a:t>
          </a:r>
          <a:endParaRPr lang="en-US" sz="3400" kern="1200" dirty="0"/>
        </a:p>
      </dsp:txBody>
      <dsp:txXfrm rot="10800000">
        <a:off x="2323007" y="2393330"/>
        <a:ext cx="7163735" cy="921200"/>
      </dsp:txXfrm>
    </dsp:sp>
    <dsp:sp modelId="{51395CD2-34DD-4960-AF3C-53E7072785EC}">
      <dsp:nvSpPr>
        <dsp:cNvPr id="0" name=""/>
        <dsp:cNvSpPr/>
      </dsp:nvSpPr>
      <dsp:spPr>
        <a:xfrm>
          <a:off x="1632107" y="2393330"/>
          <a:ext cx="921200" cy="921200"/>
        </a:xfrm>
        <a:prstGeom prst="ellipse">
          <a:avLst/>
        </a:prstGeom>
        <a:solidFill>
          <a:schemeClr val="accent4">
            <a:tint val="50000"/>
            <a:hueOff val="9299"/>
            <a:satOff val="-14259"/>
            <a:lumOff val="-23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BFF9E-2D39-4A51-8844-8D7AA1B95BD0}">
      <dsp:nvSpPr>
        <dsp:cNvPr id="0" name=""/>
        <dsp:cNvSpPr/>
      </dsp:nvSpPr>
      <dsp:spPr>
        <a:xfrm rot="10800000">
          <a:off x="2092707" y="3589515"/>
          <a:ext cx="7394035" cy="921200"/>
        </a:xfrm>
        <a:prstGeom prst="homePlate">
          <a:avLst/>
        </a:prstGeom>
        <a:solidFill>
          <a:schemeClr val="accent4">
            <a:hueOff val="16020"/>
            <a:satOff val="-8253"/>
            <a:lumOff val="-10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224" tIns="129540" rIns="241808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Test First Practices</a:t>
          </a:r>
          <a:endParaRPr lang="en-US" sz="3400" kern="1200" dirty="0"/>
        </a:p>
      </dsp:txBody>
      <dsp:txXfrm rot="10800000">
        <a:off x="2323007" y="3589515"/>
        <a:ext cx="7163735" cy="921200"/>
      </dsp:txXfrm>
    </dsp:sp>
    <dsp:sp modelId="{6FA12386-CA86-44E7-AEB1-927A98C62B2E}">
      <dsp:nvSpPr>
        <dsp:cNvPr id="0" name=""/>
        <dsp:cNvSpPr/>
      </dsp:nvSpPr>
      <dsp:spPr>
        <a:xfrm>
          <a:off x="1632107" y="3589515"/>
          <a:ext cx="921200" cy="921200"/>
        </a:xfrm>
        <a:prstGeom prst="ellipse">
          <a:avLst/>
        </a:prstGeom>
        <a:solidFill>
          <a:schemeClr val="accent4">
            <a:tint val="50000"/>
            <a:hueOff val="13948"/>
            <a:satOff val="-21389"/>
            <a:lumOff val="-35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9342E-36FA-4F31-8E30-99AF91144B93}">
      <dsp:nvSpPr>
        <dsp:cNvPr id="0" name=""/>
        <dsp:cNvSpPr/>
      </dsp:nvSpPr>
      <dsp:spPr>
        <a:xfrm>
          <a:off x="4579467" y="515"/>
          <a:ext cx="1959914" cy="1959914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Code</a:t>
          </a:r>
          <a:endParaRPr lang="en-US" sz="3100" kern="1200" dirty="0"/>
        </a:p>
      </dsp:txBody>
      <dsp:txXfrm>
        <a:off x="4866490" y="287538"/>
        <a:ext cx="1385868" cy="1385868"/>
      </dsp:txXfrm>
    </dsp:sp>
    <dsp:sp modelId="{339C346F-2155-49F7-991F-A9AE059674E8}">
      <dsp:nvSpPr>
        <dsp:cNvPr id="0" name=""/>
        <dsp:cNvSpPr/>
      </dsp:nvSpPr>
      <dsp:spPr>
        <a:xfrm rot="3600000">
          <a:off x="6027231" y="1912301"/>
          <a:ext cx="522269" cy="661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066401" y="1976750"/>
        <a:ext cx="365588" cy="396883"/>
      </dsp:txXfrm>
    </dsp:sp>
    <dsp:sp modelId="{62EFADB5-423D-4819-AD5E-D2B180DF286B}">
      <dsp:nvSpPr>
        <dsp:cNvPr id="0" name=""/>
        <dsp:cNvSpPr/>
      </dsp:nvSpPr>
      <dsp:spPr>
        <a:xfrm>
          <a:off x="6052131" y="2551244"/>
          <a:ext cx="1959914" cy="1959914"/>
        </a:xfrm>
        <a:prstGeom prst="ellipse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Test fails</a:t>
          </a:r>
          <a:endParaRPr lang="en-US" sz="3100" kern="1200" dirty="0"/>
        </a:p>
      </dsp:txBody>
      <dsp:txXfrm>
        <a:off x="6339154" y="2838267"/>
        <a:ext cx="1385868" cy="1385868"/>
      </dsp:txXfrm>
    </dsp:sp>
    <dsp:sp modelId="{353D30A8-608F-47CF-AD72-62328274098D}">
      <dsp:nvSpPr>
        <dsp:cNvPr id="0" name=""/>
        <dsp:cNvSpPr/>
      </dsp:nvSpPr>
      <dsp:spPr>
        <a:xfrm rot="10800000">
          <a:off x="5313071" y="3200466"/>
          <a:ext cx="522269" cy="661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5469752" y="3332760"/>
        <a:ext cx="365588" cy="396883"/>
      </dsp:txXfrm>
    </dsp:sp>
    <dsp:sp modelId="{91199867-45FD-4F62-91E0-0F2719AAE606}">
      <dsp:nvSpPr>
        <dsp:cNvPr id="0" name=""/>
        <dsp:cNvSpPr/>
      </dsp:nvSpPr>
      <dsp:spPr>
        <a:xfrm>
          <a:off x="3106803" y="2551244"/>
          <a:ext cx="1959914" cy="1959914"/>
        </a:xfrm>
        <a:prstGeom prst="ellipse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Test success</a:t>
          </a:r>
          <a:endParaRPr lang="en-US" sz="3100" kern="1200" dirty="0"/>
        </a:p>
      </dsp:txBody>
      <dsp:txXfrm>
        <a:off x="3393826" y="2838267"/>
        <a:ext cx="1385868" cy="1385868"/>
      </dsp:txXfrm>
    </dsp:sp>
    <dsp:sp modelId="{CBC94F29-D647-4660-8780-CCA046FB43D6}">
      <dsp:nvSpPr>
        <dsp:cNvPr id="0" name=""/>
        <dsp:cNvSpPr/>
      </dsp:nvSpPr>
      <dsp:spPr>
        <a:xfrm rot="18000000">
          <a:off x="4554567" y="1937902"/>
          <a:ext cx="522269" cy="661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4593737" y="2138041"/>
        <a:ext cx="365588" cy="3968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1C971-C7B8-4709-9797-D59A703F8276}">
      <dsp:nvSpPr>
        <dsp:cNvPr id="0" name=""/>
        <dsp:cNvSpPr/>
      </dsp:nvSpPr>
      <dsp:spPr>
        <a:xfrm>
          <a:off x="4092754" y="2380685"/>
          <a:ext cx="294734" cy="2298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931"/>
              </a:lnTo>
              <a:lnTo>
                <a:pt x="294734" y="229893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5CF25-CE41-4A50-AB52-70BEF5A89FA8}">
      <dsp:nvSpPr>
        <dsp:cNvPr id="0" name=""/>
        <dsp:cNvSpPr/>
      </dsp:nvSpPr>
      <dsp:spPr>
        <a:xfrm>
          <a:off x="4092754" y="2380685"/>
          <a:ext cx="294734" cy="903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3853"/>
              </a:lnTo>
              <a:lnTo>
                <a:pt x="294734" y="9038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89565-9C15-4AE2-B731-7EEDA4DC49DE}">
      <dsp:nvSpPr>
        <dsp:cNvPr id="0" name=""/>
        <dsp:cNvSpPr/>
      </dsp:nvSpPr>
      <dsp:spPr>
        <a:xfrm>
          <a:off x="3689950" y="985607"/>
          <a:ext cx="1188763" cy="412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14"/>
              </a:lnTo>
              <a:lnTo>
                <a:pt x="1188763" y="206314"/>
              </a:lnTo>
              <a:lnTo>
                <a:pt x="1188763" y="41262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D89F7-1199-452B-9009-A3557EA24B17}">
      <dsp:nvSpPr>
        <dsp:cNvPr id="0" name=""/>
        <dsp:cNvSpPr/>
      </dsp:nvSpPr>
      <dsp:spPr>
        <a:xfrm>
          <a:off x="1715226" y="2380685"/>
          <a:ext cx="294734" cy="2298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931"/>
              </a:lnTo>
              <a:lnTo>
                <a:pt x="294734" y="229893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F25BF-F4BF-4C38-995E-EDCE6F713052}">
      <dsp:nvSpPr>
        <dsp:cNvPr id="0" name=""/>
        <dsp:cNvSpPr/>
      </dsp:nvSpPr>
      <dsp:spPr>
        <a:xfrm>
          <a:off x="1715226" y="2380685"/>
          <a:ext cx="294734" cy="903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3853"/>
              </a:lnTo>
              <a:lnTo>
                <a:pt x="294734" y="9038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88B2A-93D6-4E62-8FC6-A39B2AFFAF71}">
      <dsp:nvSpPr>
        <dsp:cNvPr id="0" name=""/>
        <dsp:cNvSpPr/>
      </dsp:nvSpPr>
      <dsp:spPr>
        <a:xfrm>
          <a:off x="2501186" y="985607"/>
          <a:ext cx="1188763" cy="412628"/>
        </a:xfrm>
        <a:custGeom>
          <a:avLst/>
          <a:gdLst/>
          <a:ahLst/>
          <a:cxnLst/>
          <a:rect l="0" t="0" r="0" b="0"/>
          <a:pathLst>
            <a:path>
              <a:moveTo>
                <a:pt x="1188763" y="0"/>
              </a:moveTo>
              <a:lnTo>
                <a:pt x="1188763" y="206314"/>
              </a:lnTo>
              <a:lnTo>
                <a:pt x="0" y="206314"/>
              </a:lnTo>
              <a:lnTo>
                <a:pt x="0" y="41262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53983-A1D0-4457-B6E0-6B7664190E51}">
      <dsp:nvSpPr>
        <dsp:cNvPr id="0" name=""/>
        <dsp:cNvSpPr/>
      </dsp:nvSpPr>
      <dsp:spPr>
        <a:xfrm>
          <a:off x="2707500" y="3158"/>
          <a:ext cx="1964898" cy="9824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Suite</a:t>
          </a:r>
          <a:endParaRPr lang="en-US" sz="2400" kern="1200" dirty="0"/>
        </a:p>
      </dsp:txBody>
      <dsp:txXfrm>
        <a:off x="2707500" y="3158"/>
        <a:ext cx="1964898" cy="982449"/>
      </dsp:txXfrm>
    </dsp:sp>
    <dsp:sp modelId="{12658506-9F81-4E24-80E0-3E4D287F5D6F}">
      <dsp:nvSpPr>
        <dsp:cNvPr id="0" name=""/>
        <dsp:cNvSpPr/>
      </dsp:nvSpPr>
      <dsp:spPr>
        <a:xfrm>
          <a:off x="1518737" y="1398236"/>
          <a:ext cx="1964898" cy="9824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Fixture</a:t>
          </a:r>
          <a:endParaRPr lang="en-US" sz="2400" kern="1200" dirty="0"/>
        </a:p>
      </dsp:txBody>
      <dsp:txXfrm>
        <a:off x="1518737" y="1398236"/>
        <a:ext cx="1964898" cy="982449"/>
      </dsp:txXfrm>
    </dsp:sp>
    <dsp:sp modelId="{1FF6564F-F45E-44F8-89DC-D5C7C5DFDDF9}">
      <dsp:nvSpPr>
        <dsp:cNvPr id="0" name=""/>
        <dsp:cNvSpPr/>
      </dsp:nvSpPr>
      <dsp:spPr>
        <a:xfrm>
          <a:off x="2009961" y="2793314"/>
          <a:ext cx="1964898" cy="982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Case</a:t>
          </a:r>
          <a:endParaRPr lang="en-US" sz="2400" kern="1200" dirty="0"/>
        </a:p>
      </dsp:txBody>
      <dsp:txXfrm>
        <a:off x="2009961" y="2793314"/>
        <a:ext cx="1964898" cy="982449"/>
      </dsp:txXfrm>
    </dsp:sp>
    <dsp:sp modelId="{4C14ED96-8F24-409A-8886-3AB9EEB5AB5B}">
      <dsp:nvSpPr>
        <dsp:cNvPr id="0" name=""/>
        <dsp:cNvSpPr/>
      </dsp:nvSpPr>
      <dsp:spPr>
        <a:xfrm>
          <a:off x="2009961" y="4188392"/>
          <a:ext cx="1964898" cy="982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Case</a:t>
          </a:r>
          <a:endParaRPr lang="en-US" sz="2400" kern="1200" dirty="0"/>
        </a:p>
      </dsp:txBody>
      <dsp:txXfrm>
        <a:off x="2009961" y="4188392"/>
        <a:ext cx="1964898" cy="982449"/>
      </dsp:txXfrm>
    </dsp:sp>
    <dsp:sp modelId="{772EF659-5799-4D84-A602-4B5E65E4A2AF}">
      <dsp:nvSpPr>
        <dsp:cNvPr id="0" name=""/>
        <dsp:cNvSpPr/>
      </dsp:nvSpPr>
      <dsp:spPr>
        <a:xfrm>
          <a:off x="3896264" y="1398236"/>
          <a:ext cx="1964898" cy="9824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Fixture</a:t>
          </a:r>
          <a:endParaRPr lang="en-US" sz="2400" kern="1200" dirty="0"/>
        </a:p>
      </dsp:txBody>
      <dsp:txXfrm>
        <a:off x="3896264" y="1398236"/>
        <a:ext cx="1964898" cy="982449"/>
      </dsp:txXfrm>
    </dsp:sp>
    <dsp:sp modelId="{8E8AB790-E329-4282-A717-06DF027EBC52}">
      <dsp:nvSpPr>
        <dsp:cNvPr id="0" name=""/>
        <dsp:cNvSpPr/>
      </dsp:nvSpPr>
      <dsp:spPr>
        <a:xfrm>
          <a:off x="4387489" y="2793314"/>
          <a:ext cx="1964898" cy="982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Case</a:t>
          </a:r>
          <a:endParaRPr lang="en-US" sz="2400" kern="1200" dirty="0"/>
        </a:p>
      </dsp:txBody>
      <dsp:txXfrm>
        <a:off x="4387489" y="2793314"/>
        <a:ext cx="1964898" cy="982449"/>
      </dsp:txXfrm>
    </dsp:sp>
    <dsp:sp modelId="{0737B351-7A30-4381-9F23-C757C5BDB7F3}">
      <dsp:nvSpPr>
        <dsp:cNvPr id="0" name=""/>
        <dsp:cNvSpPr/>
      </dsp:nvSpPr>
      <dsp:spPr>
        <a:xfrm>
          <a:off x="4387489" y="4188392"/>
          <a:ext cx="1964898" cy="982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Case</a:t>
          </a:r>
          <a:endParaRPr lang="en-US" sz="2400" kern="1200" dirty="0"/>
        </a:p>
      </dsp:txBody>
      <dsp:txXfrm>
        <a:off x="4387489" y="4188392"/>
        <a:ext cx="1964898" cy="9824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C4900-E9B6-4EC7-997B-FEF9E466F78A}">
      <dsp:nvSpPr>
        <dsp:cNvPr id="0" name=""/>
        <dsp:cNvSpPr/>
      </dsp:nvSpPr>
      <dsp:spPr>
        <a:xfrm>
          <a:off x="0" y="3417923"/>
          <a:ext cx="10368951" cy="146311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 method + Assertion</a:t>
          </a:r>
          <a:endParaRPr lang="en-US" sz="3500" kern="1200" dirty="0"/>
        </a:p>
      </dsp:txBody>
      <dsp:txXfrm>
        <a:off x="0" y="3417923"/>
        <a:ext cx="3110685" cy="1463111"/>
      </dsp:txXfrm>
    </dsp:sp>
    <dsp:sp modelId="{B7D849E0-ED16-436A-9BF4-88C5375DC112}">
      <dsp:nvSpPr>
        <dsp:cNvPr id="0" name=""/>
        <dsp:cNvSpPr/>
      </dsp:nvSpPr>
      <dsp:spPr>
        <a:xfrm>
          <a:off x="0" y="1709764"/>
          <a:ext cx="10368951" cy="146311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.Net</a:t>
          </a:r>
          <a:r>
            <a:rPr lang="en-US" sz="3500" kern="1200" dirty="0" smtClean="0"/>
            <a:t> class</a:t>
          </a:r>
          <a:endParaRPr lang="en-US" sz="3500" kern="1200" dirty="0"/>
        </a:p>
      </dsp:txBody>
      <dsp:txXfrm>
        <a:off x="0" y="1709764"/>
        <a:ext cx="3110685" cy="1463111"/>
      </dsp:txXfrm>
    </dsp:sp>
    <dsp:sp modelId="{EB0B3C43-E117-4F6D-9561-0FDF4FBEE9DA}">
      <dsp:nvSpPr>
        <dsp:cNvPr id="0" name=""/>
        <dsp:cNvSpPr/>
      </dsp:nvSpPr>
      <dsp:spPr>
        <a:xfrm>
          <a:off x="0" y="0"/>
          <a:ext cx="10368951" cy="146311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Assembly or Namespace</a:t>
          </a:r>
          <a:endParaRPr lang="en-US" sz="3500" kern="1200" dirty="0"/>
        </a:p>
      </dsp:txBody>
      <dsp:txXfrm>
        <a:off x="0" y="0"/>
        <a:ext cx="3110685" cy="1463111"/>
      </dsp:txXfrm>
    </dsp:sp>
    <dsp:sp modelId="{383C5619-795F-41D8-B3B6-AFE31A3700E8}">
      <dsp:nvSpPr>
        <dsp:cNvPr id="0" name=""/>
        <dsp:cNvSpPr/>
      </dsp:nvSpPr>
      <dsp:spPr>
        <a:xfrm>
          <a:off x="5717200" y="124129"/>
          <a:ext cx="1837856" cy="12252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 Suite</a:t>
          </a:r>
          <a:endParaRPr lang="en-US" sz="3300" kern="1200" dirty="0"/>
        </a:p>
      </dsp:txBody>
      <dsp:txXfrm>
        <a:off x="5753086" y="160015"/>
        <a:ext cx="1766084" cy="1153465"/>
      </dsp:txXfrm>
    </dsp:sp>
    <dsp:sp modelId="{97CAD9EE-8E4F-45F3-BC6B-29881DA87EF2}">
      <dsp:nvSpPr>
        <dsp:cNvPr id="0" name=""/>
        <dsp:cNvSpPr/>
      </dsp:nvSpPr>
      <dsp:spPr>
        <a:xfrm>
          <a:off x="5441522" y="1349366"/>
          <a:ext cx="1194606" cy="490094"/>
        </a:xfrm>
        <a:custGeom>
          <a:avLst/>
          <a:gdLst/>
          <a:ahLst/>
          <a:cxnLst/>
          <a:rect l="0" t="0" r="0" b="0"/>
          <a:pathLst>
            <a:path>
              <a:moveTo>
                <a:pt x="1194606" y="0"/>
              </a:moveTo>
              <a:lnTo>
                <a:pt x="1194606" y="245047"/>
              </a:lnTo>
              <a:lnTo>
                <a:pt x="0" y="245047"/>
              </a:lnTo>
              <a:lnTo>
                <a:pt x="0" y="4900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6A59C-8013-40B5-BFAF-57A56C272C39}">
      <dsp:nvSpPr>
        <dsp:cNvPr id="0" name=""/>
        <dsp:cNvSpPr/>
      </dsp:nvSpPr>
      <dsp:spPr>
        <a:xfrm>
          <a:off x="4522594" y="1839461"/>
          <a:ext cx="1837856" cy="12252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 Fixture</a:t>
          </a:r>
          <a:endParaRPr lang="en-US" sz="3300" kern="1200" dirty="0"/>
        </a:p>
      </dsp:txBody>
      <dsp:txXfrm>
        <a:off x="4558480" y="1875347"/>
        <a:ext cx="1766084" cy="1153465"/>
      </dsp:txXfrm>
    </dsp:sp>
    <dsp:sp modelId="{29D0D9E8-8709-4E56-BB07-B9FDF8C0D31E}">
      <dsp:nvSpPr>
        <dsp:cNvPr id="0" name=""/>
        <dsp:cNvSpPr/>
      </dsp:nvSpPr>
      <dsp:spPr>
        <a:xfrm>
          <a:off x="5395802" y="3064698"/>
          <a:ext cx="91440" cy="4900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09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7EFBF-8EDC-44D8-95D4-0C49E2043A3F}">
      <dsp:nvSpPr>
        <dsp:cNvPr id="0" name=""/>
        <dsp:cNvSpPr/>
      </dsp:nvSpPr>
      <dsp:spPr>
        <a:xfrm>
          <a:off x="4522594" y="3554793"/>
          <a:ext cx="1837856" cy="1225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 Case</a:t>
          </a:r>
          <a:endParaRPr lang="en-US" sz="3300" kern="1200" dirty="0"/>
        </a:p>
      </dsp:txBody>
      <dsp:txXfrm>
        <a:off x="4558480" y="3590679"/>
        <a:ext cx="1766084" cy="1153465"/>
      </dsp:txXfrm>
    </dsp:sp>
    <dsp:sp modelId="{94DA04DF-E8FD-41E5-A301-01CDE03E6189}">
      <dsp:nvSpPr>
        <dsp:cNvPr id="0" name=""/>
        <dsp:cNvSpPr/>
      </dsp:nvSpPr>
      <dsp:spPr>
        <a:xfrm>
          <a:off x="6636128" y="1349366"/>
          <a:ext cx="1194606" cy="490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47"/>
              </a:lnTo>
              <a:lnTo>
                <a:pt x="1194606" y="245047"/>
              </a:lnTo>
              <a:lnTo>
                <a:pt x="1194606" y="4900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69541-5391-4910-9117-23C04BB9AB08}">
      <dsp:nvSpPr>
        <dsp:cNvPr id="0" name=""/>
        <dsp:cNvSpPr/>
      </dsp:nvSpPr>
      <dsp:spPr>
        <a:xfrm>
          <a:off x="6911807" y="1839461"/>
          <a:ext cx="1837856" cy="12252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 Fixture</a:t>
          </a:r>
          <a:endParaRPr lang="en-US" sz="3300" kern="1200" dirty="0"/>
        </a:p>
      </dsp:txBody>
      <dsp:txXfrm>
        <a:off x="6947693" y="1875347"/>
        <a:ext cx="1766084" cy="1153465"/>
      </dsp:txXfrm>
    </dsp:sp>
    <dsp:sp modelId="{ED0B7C81-5211-459E-A18C-8E5F69B46847}">
      <dsp:nvSpPr>
        <dsp:cNvPr id="0" name=""/>
        <dsp:cNvSpPr/>
      </dsp:nvSpPr>
      <dsp:spPr>
        <a:xfrm>
          <a:off x="7785015" y="3064698"/>
          <a:ext cx="91440" cy="4900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09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DFE54-EBFE-4EBC-8A48-61FA5AC6385E}">
      <dsp:nvSpPr>
        <dsp:cNvPr id="0" name=""/>
        <dsp:cNvSpPr/>
      </dsp:nvSpPr>
      <dsp:spPr>
        <a:xfrm>
          <a:off x="6911807" y="3554793"/>
          <a:ext cx="1837856" cy="1225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 Case</a:t>
          </a:r>
          <a:endParaRPr lang="en-US" sz="3300" kern="1200" dirty="0"/>
        </a:p>
      </dsp:txBody>
      <dsp:txXfrm>
        <a:off x="6947693" y="3590679"/>
        <a:ext cx="1766084" cy="11534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5CB4B-9375-45A7-A2E2-4E2197115002}">
      <dsp:nvSpPr>
        <dsp:cNvPr id="0" name=""/>
        <dsp:cNvSpPr/>
      </dsp:nvSpPr>
      <dsp:spPr>
        <a:xfrm>
          <a:off x="0" y="4155380"/>
          <a:ext cx="4066875" cy="6817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Fixture Tear Down</a:t>
          </a:r>
          <a:endParaRPr lang="en-US" sz="2400" kern="1200" dirty="0"/>
        </a:p>
      </dsp:txBody>
      <dsp:txXfrm>
        <a:off x="0" y="4155380"/>
        <a:ext cx="4066875" cy="681724"/>
      </dsp:txXfrm>
    </dsp:sp>
    <dsp:sp modelId="{19EF271E-B0F7-49B1-9726-C1D0B5385AAD}">
      <dsp:nvSpPr>
        <dsp:cNvPr id="0" name=""/>
        <dsp:cNvSpPr/>
      </dsp:nvSpPr>
      <dsp:spPr>
        <a:xfrm rot="10800000">
          <a:off x="0" y="3117113"/>
          <a:ext cx="4066875" cy="104849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Tear Down</a:t>
          </a:r>
          <a:endParaRPr lang="en-US" sz="2400" kern="1200" dirty="0"/>
        </a:p>
      </dsp:txBody>
      <dsp:txXfrm rot="10800000">
        <a:off x="0" y="3117113"/>
        <a:ext cx="4066875" cy="681279"/>
      </dsp:txXfrm>
    </dsp:sp>
    <dsp:sp modelId="{24081585-3368-4F28-A4B8-1919644FD50E}">
      <dsp:nvSpPr>
        <dsp:cNvPr id="0" name=""/>
        <dsp:cNvSpPr/>
      </dsp:nvSpPr>
      <dsp:spPr>
        <a:xfrm rot="10800000">
          <a:off x="0" y="2078847"/>
          <a:ext cx="4066875" cy="104849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</a:t>
          </a:r>
          <a:endParaRPr lang="en-US" sz="2400" kern="1200" dirty="0"/>
        </a:p>
      </dsp:txBody>
      <dsp:txXfrm rot="10800000">
        <a:off x="0" y="2078847"/>
        <a:ext cx="4066875" cy="681279"/>
      </dsp:txXfrm>
    </dsp:sp>
    <dsp:sp modelId="{2C26685A-181E-4060-BBC6-CE7E7DC80208}">
      <dsp:nvSpPr>
        <dsp:cNvPr id="0" name=""/>
        <dsp:cNvSpPr/>
      </dsp:nvSpPr>
      <dsp:spPr>
        <a:xfrm rot="10800000">
          <a:off x="0" y="1040580"/>
          <a:ext cx="4066875" cy="104849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Setup</a:t>
          </a:r>
          <a:endParaRPr lang="en-US" sz="2400" kern="1200" dirty="0"/>
        </a:p>
      </dsp:txBody>
      <dsp:txXfrm rot="10800000">
        <a:off x="0" y="1040580"/>
        <a:ext cx="4066875" cy="681279"/>
      </dsp:txXfrm>
    </dsp:sp>
    <dsp:sp modelId="{899145FB-10CC-4BD8-8444-5AB48331F590}">
      <dsp:nvSpPr>
        <dsp:cNvPr id="0" name=""/>
        <dsp:cNvSpPr/>
      </dsp:nvSpPr>
      <dsp:spPr>
        <a:xfrm rot="10800000">
          <a:off x="0" y="2313"/>
          <a:ext cx="4066875" cy="1048492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Fixture Setup</a:t>
          </a:r>
          <a:endParaRPr lang="en-US" sz="2400" kern="1200" dirty="0"/>
        </a:p>
      </dsp:txBody>
      <dsp:txXfrm rot="10800000">
        <a:off x="0" y="2313"/>
        <a:ext cx="4066875" cy="681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DF421-C33F-4B36-AA78-B1CACFFE55ED}">
      <dsp:nvSpPr>
        <dsp:cNvPr id="0" name=""/>
        <dsp:cNvSpPr/>
      </dsp:nvSpPr>
      <dsp:spPr>
        <a:xfrm>
          <a:off x="0" y="604"/>
          <a:ext cx="3362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09D16-4A08-4DDC-87E4-020A2CD84225}">
      <dsp:nvSpPr>
        <dsp:cNvPr id="0" name=""/>
        <dsp:cNvSpPr/>
      </dsp:nvSpPr>
      <dsp:spPr>
        <a:xfrm>
          <a:off x="0" y="604"/>
          <a:ext cx="3362385" cy="990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Setup dependent resources</a:t>
          </a:r>
          <a:br>
            <a:rPr lang="en-US" sz="1600" kern="1200" dirty="0" smtClean="0"/>
          </a:br>
          <a:r>
            <a:rPr lang="en-US" sz="1600" kern="1200" dirty="0" smtClean="0"/>
            <a:t>- Database connection</a:t>
          </a:r>
          <a:br>
            <a:rPr lang="en-US" sz="1600" kern="1200" dirty="0" smtClean="0"/>
          </a:br>
          <a:r>
            <a:rPr lang="en-US" sz="1600" kern="1200" dirty="0" smtClean="0"/>
            <a:t>- Network connection</a:t>
          </a:r>
        </a:p>
      </dsp:txBody>
      <dsp:txXfrm>
        <a:off x="0" y="604"/>
        <a:ext cx="3362385" cy="990088"/>
      </dsp:txXfrm>
    </dsp:sp>
    <dsp:sp modelId="{4AE71869-3274-4A24-81EF-F0AD6C01E853}">
      <dsp:nvSpPr>
        <dsp:cNvPr id="0" name=""/>
        <dsp:cNvSpPr/>
      </dsp:nvSpPr>
      <dsp:spPr>
        <a:xfrm>
          <a:off x="0" y="990693"/>
          <a:ext cx="3362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4275C-0F1D-4A05-A237-41D129F12053}">
      <dsp:nvSpPr>
        <dsp:cNvPr id="0" name=""/>
        <dsp:cNvSpPr/>
      </dsp:nvSpPr>
      <dsp:spPr>
        <a:xfrm>
          <a:off x="0" y="990693"/>
          <a:ext cx="3362385" cy="990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Reset context</a:t>
          </a:r>
          <a:br>
            <a:rPr lang="en-US" sz="1600" kern="1200" dirty="0" smtClean="0"/>
          </a:br>
          <a:r>
            <a:rPr lang="en-US" sz="1600" kern="1200" dirty="0" smtClean="0"/>
            <a:t>- Reinitialize </a:t>
          </a:r>
          <a:r>
            <a:rPr lang="en-US" sz="1600" kern="1200" dirty="0" err="1" smtClean="0"/>
            <a:t>stateful</a:t>
          </a:r>
          <a:r>
            <a:rPr lang="en-US" sz="1600" kern="1200" dirty="0" smtClean="0"/>
            <a:t> dependencies</a:t>
          </a:r>
          <a:br>
            <a:rPr lang="en-US" sz="1600" kern="1200" dirty="0" smtClean="0"/>
          </a:br>
          <a:r>
            <a:rPr lang="en-US" sz="1600" kern="1200" dirty="0" smtClean="0"/>
            <a:t>- Invoke the SUT and capture results</a:t>
          </a:r>
        </a:p>
      </dsp:txBody>
      <dsp:txXfrm>
        <a:off x="0" y="990693"/>
        <a:ext cx="3362385" cy="990088"/>
      </dsp:txXfrm>
    </dsp:sp>
    <dsp:sp modelId="{4D822EE3-C078-491E-B07F-5145044C1185}">
      <dsp:nvSpPr>
        <dsp:cNvPr id="0" name=""/>
        <dsp:cNvSpPr/>
      </dsp:nvSpPr>
      <dsp:spPr>
        <a:xfrm>
          <a:off x="0" y="1980781"/>
          <a:ext cx="3362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BA3CA-EE1B-40A5-8AF7-A2EA8FDAB432}">
      <dsp:nvSpPr>
        <dsp:cNvPr id="0" name=""/>
        <dsp:cNvSpPr/>
      </dsp:nvSpPr>
      <dsp:spPr>
        <a:xfrm>
          <a:off x="0" y="1980781"/>
          <a:ext cx="3362385" cy="990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Perform assertion</a:t>
          </a:r>
          <a:br>
            <a:rPr lang="en-US" sz="1600" kern="1200" dirty="0" smtClean="0"/>
          </a:br>
          <a:r>
            <a:rPr lang="en-US" sz="1600" kern="1200" dirty="0" smtClean="0"/>
            <a:t>- Assert it!</a:t>
          </a:r>
        </a:p>
      </dsp:txBody>
      <dsp:txXfrm>
        <a:off x="0" y="1980781"/>
        <a:ext cx="3362385" cy="990088"/>
      </dsp:txXfrm>
    </dsp:sp>
    <dsp:sp modelId="{B3429DBB-FE6C-4BF8-B94C-9E381B65F280}">
      <dsp:nvSpPr>
        <dsp:cNvPr id="0" name=""/>
        <dsp:cNvSpPr/>
      </dsp:nvSpPr>
      <dsp:spPr>
        <a:xfrm>
          <a:off x="0" y="2970870"/>
          <a:ext cx="3362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4B1CB-E8FB-40F5-9056-D7C23281C1F0}">
      <dsp:nvSpPr>
        <dsp:cNvPr id="0" name=""/>
        <dsp:cNvSpPr/>
      </dsp:nvSpPr>
      <dsp:spPr>
        <a:xfrm>
          <a:off x="0" y="2970870"/>
          <a:ext cx="3362385" cy="990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Clean up resources from Test and Setup scope</a:t>
          </a:r>
        </a:p>
      </dsp:txBody>
      <dsp:txXfrm>
        <a:off x="0" y="2970870"/>
        <a:ext cx="3362385" cy="990088"/>
      </dsp:txXfrm>
    </dsp:sp>
    <dsp:sp modelId="{3D0D90C9-9ED0-4D2C-B445-44966D2CFFD2}">
      <dsp:nvSpPr>
        <dsp:cNvPr id="0" name=""/>
        <dsp:cNvSpPr/>
      </dsp:nvSpPr>
      <dsp:spPr>
        <a:xfrm>
          <a:off x="0" y="3960958"/>
          <a:ext cx="3362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35AE8-F84D-405F-B0CC-148AF7913E8C}">
      <dsp:nvSpPr>
        <dsp:cNvPr id="0" name=""/>
        <dsp:cNvSpPr/>
      </dsp:nvSpPr>
      <dsp:spPr>
        <a:xfrm>
          <a:off x="0" y="3960958"/>
          <a:ext cx="3362385" cy="990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Clean and dispose resources from Test Fixture Setup scope</a:t>
          </a:r>
        </a:p>
      </dsp:txBody>
      <dsp:txXfrm>
        <a:off x="0" y="3960958"/>
        <a:ext cx="3362385" cy="990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3DC87-5F5F-4C65-8D22-C54BE013ABA8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458B-2B6D-449C-A2BD-2B9D2693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458B-2B6D-449C-A2BD-2B9D269350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458B-2B6D-449C-A2BD-2B9D269350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samplex01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458B-2B6D-449C-A2BD-2B9D269350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samplex02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458B-2B6D-449C-A2BD-2B9D269350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samplex03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458B-2B6D-449C-A2BD-2B9D269350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9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5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04632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6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8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09104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5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95276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598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7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9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062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32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2E2E-76B6-45FA-9654-762121E6991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562C-1B81-4D44-884D-A62ABDC5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19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2E2E-76B6-45FA-9654-762121E6991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562C-1B81-4D44-884D-A62ABDC5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5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2E2E-76B6-45FA-9654-762121E6991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562C-1B81-4D44-884D-A62ABDC5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57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2E2E-76B6-45FA-9654-762121E6991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562C-1B81-4D44-884D-A62ABDC5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9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5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0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8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9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3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0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unit_testing_frameworks#.NET_programming_languages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Test First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Anton Kratenok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6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307238.r38.cf1.rackcdn.com/error-404-sleep-not-f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556" y="1317746"/>
            <a:ext cx="57150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31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Mission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Unit tests are responsible for the functionality of small modules \ classes \ component in a large system.</a:t>
            </a:r>
          </a:p>
        </p:txBody>
      </p:sp>
    </p:spTree>
    <p:extLst>
      <p:ext uri="{BB962C8B-B14F-4D97-AF65-F5344CB8AC3E}">
        <p14:creationId xmlns:p14="http://schemas.microsoft.com/office/powerpoint/2010/main" val="123461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&amp; Existing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449238" y="2182483"/>
            <a:ext cx="4201065" cy="33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Greenfield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6259902" y="2182483"/>
            <a:ext cx="4201065" cy="3364302"/>
          </a:xfrm>
          <a:prstGeom prst="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Legacy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66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712942"/>
              </p:ext>
            </p:extLst>
          </p:nvPr>
        </p:nvGraphicFramePr>
        <p:xfrm>
          <a:off x="469900" y="1438275"/>
          <a:ext cx="11118850" cy="4511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379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Frameworks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1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What’s good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need to make new bicycles. Everything was developed before you</a:t>
            </a:r>
            <a:endParaRPr lang="ru-RU" dirty="0" smtClean="0"/>
          </a:p>
          <a:p>
            <a:pPr lvl="1"/>
            <a:r>
              <a:rPr lang="en-US" dirty="0" smtClean="0">
                <a:hlinkClick r:id="rId2"/>
              </a:rPr>
              <a:t>http://en.wikipedia.org/wiki/List_of_unit_testing_frameworks#.NET_programming_languages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01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3 </a:t>
            </a:r>
            <a:r>
              <a:rPr lang="en-US" dirty="0"/>
              <a:t>whales</a:t>
            </a:r>
            <a:endParaRPr lang="ru-RU" dirty="0"/>
          </a:p>
        </p:txBody>
      </p:sp>
      <p:pic>
        <p:nvPicPr>
          <p:cNvPr id="4098" name="Picture 2" descr="NUnit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04" y="2284202"/>
            <a:ext cx="12668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xUnit.net - Unit testing framework for C# and .NET (a successor to NUni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993" y="2341352"/>
            <a:ext cx="26860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.imgur.com/YqTq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66" y="4189004"/>
            <a:ext cx="4183512" cy="117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01096" y="5129855"/>
            <a:ext cx="10830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 smtClean="0">
                <a:ln w="0"/>
                <a:solidFill>
                  <a:schemeClr val="tx1"/>
                </a:solidFill>
              </a:rPr>
              <a:t>MSTest</a:t>
            </a:r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89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does a</a:t>
            </a:r>
            <a:r>
              <a:rPr lang="ru-RU" dirty="0"/>
              <a:t> </a:t>
            </a:r>
            <a:r>
              <a:rPr lang="en-US" dirty="0"/>
              <a:t>Framework work?</a:t>
            </a:r>
            <a:endParaRPr lang="ru-RU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66420" y="2287854"/>
            <a:ext cx="8859160" cy="3026017"/>
            <a:chOff x="838200" y="2658790"/>
            <a:chExt cx="8859160" cy="3026017"/>
          </a:xfrm>
        </p:grpSpPr>
        <p:sp>
          <p:nvSpPr>
            <p:cNvPr id="6" name="Rectangle 5"/>
            <p:cNvSpPr/>
            <p:nvPr/>
          </p:nvSpPr>
          <p:spPr>
            <a:xfrm>
              <a:off x="838200" y="4658264"/>
              <a:ext cx="2441448" cy="1024128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My cute code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8987" y="4658264"/>
              <a:ext cx="2389517" cy="1026543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My assembly with tests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3279648" y="5170328"/>
              <a:ext cx="819339" cy="1208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307843" y="4655849"/>
              <a:ext cx="2389517" cy="1026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Testing Framework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6" idx="1"/>
              <a:endCxn id="7" idx="3"/>
            </p:cNvCxnSpPr>
            <p:nvPr/>
          </p:nvCxnSpPr>
          <p:spPr>
            <a:xfrm flipH="1">
              <a:off x="6488504" y="5169121"/>
              <a:ext cx="819339" cy="241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703414" y="2658790"/>
              <a:ext cx="2389517" cy="1026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Unit Test Runner</a:t>
              </a:r>
              <a:endParaRPr lang="en-US" dirty="0"/>
            </a:p>
          </p:txBody>
        </p:sp>
        <p:cxnSp>
          <p:nvCxnSpPr>
            <p:cNvPr id="22" name="Elbow Connector 21"/>
            <p:cNvCxnSpPr>
              <a:stCxn id="20" idx="2"/>
              <a:endCxn id="7" idx="0"/>
            </p:cNvCxnSpPr>
            <p:nvPr/>
          </p:nvCxnSpPr>
          <p:spPr>
            <a:xfrm rot="5400000">
              <a:off x="5609495" y="3369585"/>
              <a:ext cx="972931" cy="1604427"/>
            </a:xfrm>
            <a:prstGeom prst="bentConnector3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2"/>
              <a:endCxn id="16" idx="0"/>
            </p:cNvCxnSpPr>
            <p:nvPr/>
          </p:nvCxnSpPr>
          <p:spPr>
            <a:xfrm rot="16200000" flipH="1">
              <a:off x="7215129" y="3368376"/>
              <a:ext cx="970516" cy="1604429"/>
            </a:xfrm>
            <a:prstGeom prst="bentConnector3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2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Way to success tests</a:t>
            </a:r>
            <a:endParaRPr lang="ru-RU" dirty="0"/>
          </a:p>
        </p:txBody>
      </p:sp>
      <p:sp>
        <p:nvSpPr>
          <p:cNvPr id="4" name="Oval 3"/>
          <p:cNvSpPr/>
          <p:nvPr/>
        </p:nvSpPr>
        <p:spPr>
          <a:xfrm>
            <a:off x="5401735" y="1537842"/>
            <a:ext cx="1216324" cy="12163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01735" y="3018710"/>
            <a:ext cx="1216324" cy="12163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01735" y="4640475"/>
            <a:ext cx="1216324" cy="12163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fc09.deviantart.net/fs70/f/2012/102/4/6/bsod___initialization_of_bass_drop_failed_by_sonyrootkit-d4vyc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7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324718"/>
              </p:ext>
            </p:extLst>
          </p:nvPr>
        </p:nvGraphicFramePr>
        <p:xfrm>
          <a:off x="469900" y="1438275"/>
          <a:ext cx="11118850" cy="4511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91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ecauseblog.com/wp-content/uploads/2013/08/gotch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455229" cy="645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52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ack.0.mshcdn.com/media/ZgkyMDE0LzEwLzA5LzIzL01pbmVjcmFmdExlLjhiZjI3LmpwZwpwCXRodW1iCTk1MHg1MzQjCmUJanBn/ca334ddf/68c/Minecraft-Legos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Let’s make the first failed test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And fix it after all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07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Organization structure</a:t>
            </a:r>
            <a:endParaRPr lang="ru-R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9487597"/>
              </p:ext>
            </p:extLst>
          </p:nvPr>
        </p:nvGraphicFramePr>
        <p:xfrm>
          <a:off x="2160437" y="1121230"/>
          <a:ext cx="7871125" cy="517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67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Organization structure</a:t>
            </a:r>
            <a:r>
              <a:rPr lang="ru-RU" dirty="0"/>
              <a:t> </a:t>
            </a:r>
            <a:r>
              <a:rPr lang="en-US" dirty="0"/>
              <a:t>with </a:t>
            </a:r>
            <a:r>
              <a:rPr lang="en-US" dirty="0" err="1"/>
              <a:t>.Net</a:t>
            </a:r>
            <a:r>
              <a:rPr lang="en-US" dirty="0"/>
              <a:t> layer</a:t>
            </a:r>
            <a:endParaRPr lang="ru-RU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91667602"/>
              </p:ext>
            </p:extLst>
          </p:nvPr>
        </p:nvGraphicFramePr>
        <p:xfrm>
          <a:off x="911525" y="1346906"/>
          <a:ext cx="10368951" cy="488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263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approach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Each test isolated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Context is NOT shared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You can share context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8879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 lifecycle</a:t>
            </a:r>
            <a:endParaRPr lang="ru-R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61918821"/>
              </p:ext>
            </p:extLst>
          </p:nvPr>
        </p:nvGraphicFramePr>
        <p:xfrm>
          <a:off x="2990562" y="1287918"/>
          <a:ext cx="4066875" cy="4839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rved Left Arrow 8"/>
          <p:cNvSpPr/>
          <p:nvPr/>
        </p:nvSpPr>
        <p:spPr>
          <a:xfrm flipH="1" flipV="1">
            <a:off x="742901" y="1287918"/>
            <a:ext cx="2208362" cy="4623848"/>
          </a:xfrm>
          <a:prstGeom prst="curvedLeftArrow">
            <a:avLst>
              <a:gd name="adj1" fmla="val 16109"/>
              <a:gd name="adj2" fmla="val 33317"/>
              <a:gd name="adj3" fmla="val 4437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 flipH="1" flipV="1">
            <a:off x="1470395" y="2392188"/>
            <a:ext cx="1480867" cy="2493034"/>
          </a:xfrm>
          <a:prstGeom prst="curvedLeftArrow">
            <a:avLst>
              <a:gd name="adj1" fmla="val 16109"/>
              <a:gd name="adj2" fmla="val 33317"/>
              <a:gd name="adj3" fmla="val 4437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600163984"/>
              </p:ext>
            </p:extLst>
          </p:nvPr>
        </p:nvGraphicFramePr>
        <p:xfrm>
          <a:off x="7773425" y="1287918"/>
          <a:ext cx="3362385" cy="495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26941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otoima.ru/img/picture/Aug/02/911f85492db9b5234e4b47e8ff4ac504/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Live overview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918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307821"/>
              </p:ext>
            </p:extLst>
          </p:nvPr>
        </p:nvGraphicFramePr>
        <p:xfrm>
          <a:off x="1242201" y="350508"/>
          <a:ext cx="9911752" cy="5228328"/>
        </p:xfrm>
        <a:graphic>
          <a:graphicData uri="http://schemas.openxmlformats.org/drawingml/2006/table">
            <a:tbl>
              <a:tblPr/>
              <a:tblGrid>
                <a:gridCol w="211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cap="small" dirty="0" err="1">
                          <a:solidFill>
                            <a:srgbClr val="253340"/>
                          </a:solidFill>
                          <a:effectLst/>
                          <a:latin typeface="Segoe UI Semibold" panose="020B0702040204020203" pitchFamily="34" charset="0"/>
                        </a:rPr>
                        <a:t>NUnit</a:t>
                      </a:r>
                      <a:r>
                        <a:rPr lang="en-US" sz="1200" b="0" i="0" cap="small" dirty="0">
                          <a:solidFill>
                            <a:srgbClr val="253340"/>
                          </a:solidFill>
                          <a:effectLst/>
                          <a:latin typeface="Segoe UI Semibold" panose="020B0702040204020203" pitchFamily="34" charset="0"/>
                        </a:rPr>
                        <a:t> 2.2</a:t>
                      </a:r>
                    </a:p>
                  </a:txBody>
                  <a:tcPr marL="9955" marR="11946" marT="4978" marB="5973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cap="small" dirty="0" err="1">
                          <a:solidFill>
                            <a:srgbClr val="253340"/>
                          </a:solidFill>
                          <a:effectLst/>
                          <a:latin typeface="Segoe UI Semibold" panose="020B0702040204020203" pitchFamily="34" charset="0"/>
                        </a:rPr>
                        <a:t>MSTest</a:t>
                      </a:r>
                      <a:endParaRPr lang="en-US" sz="1200" b="0" i="0" cap="small" dirty="0">
                        <a:solidFill>
                          <a:srgbClr val="25334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955" marR="11946" marT="4978" marB="5973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cap="small">
                          <a:solidFill>
                            <a:srgbClr val="253340"/>
                          </a:solidFill>
                          <a:effectLst/>
                          <a:latin typeface="Segoe UI Semibold" panose="020B0702040204020203" pitchFamily="34" charset="0"/>
                        </a:rPr>
                        <a:t>xUnit.net</a:t>
                      </a:r>
                    </a:p>
                  </a:txBody>
                  <a:tcPr marL="9955" marR="11946" marT="4978" marB="5973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cap="small">
                          <a:solidFill>
                            <a:srgbClr val="253340"/>
                          </a:solidFill>
                          <a:effectLst/>
                          <a:latin typeface="Segoe UI Semibold" panose="020B0702040204020203" pitchFamily="34" charset="0"/>
                        </a:rPr>
                        <a:t>Comments</a:t>
                      </a:r>
                    </a:p>
                  </a:txBody>
                  <a:tcPr marL="9955" marR="11946" marT="4978" marB="5973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424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[Test]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[TestMethod]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[Fact]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Marks a test method.</a:t>
                      </a: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43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TestFixture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200" dirty="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TestClass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200" dirty="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i="1">
                          <a:effectLst/>
                        </a:rPr>
                        <a:t>n/a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xUnit.net does not require an attribute for a test class; it looks for all test methods in all public (exported) classes in the assembly.</a:t>
                      </a: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129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[ExpectedException]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[ExpectedException]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Assert.Throws</a:t>
                      </a:r>
                      <a:r>
                        <a:rPr lang="en-US" sz="1200">
                          <a:effectLst/>
                        </a:rPr>
                        <a:t> or</a:t>
                      </a:r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Record.Exception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xUnit.net has done away with the </a:t>
                      </a:r>
                      <a:r>
                        <a:rPr lang="en-US" sz="1200" dirty="0" err="1">
                          <a:effectLst/>
                        </a:rPr>
                        <a:t>ExpectedException</a:t>
                      </a:r>
                      <a:r>
                        <a:rPr lang="en-US" sz="1200" dirty="0">
                          <a:effectLst/>
                        </a:rPr>
                        <a:t> attribute in favor of 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Assert.Throws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15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[SetUp]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[TestInitialize]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Constructor</a:t>
                      </a: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We believe that use of 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SetUp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200" dirty="0">
                          <a:effectLst/>
                        </a:rPr>
                        <a:t>is generally bad. However, you can implement a </a:t>
                      </a:r>
                      <a:r>
                        <a:rPr lang="en-US" sz="1200" dirty="0" err="1">
                          <a:effectLst/>
                        </a:rPr>
                        <a:t>parameterless</a:t>
                      </a:r>
                      <a:r>
                        <a:rPr lang="en-US" sz="1200" dirty="0">
                          <a:effectLst/>
                        </a:rPr>
                        <a:t> constructor as a direct replacement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319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[TearDown]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TestCleanup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200" dirty="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IDisposable.Dispose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We believe that use of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TearDown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200" dirty="0">
                          <a:effectLst/>
                        </a:rPr>
                        <a:t> is generally bad. However, you can </a:t>
                      </a:r>
                      <a:r>
                        <a:rPr lang="en-US" sz="1200" dirty="0" err="1">
                          <a:effectLst/>
                        </a:rPr>
                        <a:t>implement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IDisposable.Dispose</a:t>
                      </a:r>
                      <a:r>
                        <a:rPr lang="en-US" sz="1200" dirty="0">
                          <a:effectLst/>
                        </a:rPr>
                        <a:t> as a direct replacement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453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[TestFixtureSetUp]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[ClassInitialize]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</a:rPr>
                        <a:t>IClassFixture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</a:rPr>
                        <a:t>&lt;T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200" dirty="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To get per-fixture setup, implement </a:t>
                      </a: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</a:rPr>
                        <a:t>IClassFixture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</a:rPr>
                        <a:t>&lt;T&gt;</a:t>
                      </a:r>
                      <a:r>
                        <a:rPr lang="en-US" sz="1200" dirty="0" smtClean="0">
                          <a:effectLst/>
                        </a:rPr>
                        <a:t>on your </a:t>
                      </a:r>
                      <a:r>
                        <a:rPr lang="en-US" sz="1200" dirty="0">
                          <a:effectLst/>
                        </a:rPr>
                        <a:t>test class. </a:t>
                      </a: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453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[TestFixtureTearDown]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[ClassCleanup]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</a:rPr>
                        <a:t>IDisposable</a:t>
                      </a:r>
                      <a:endParaRPr lang="en-US" sz="1200" dirty="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To get per-fixture teardown, implement 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IUseFixture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&lt;T&gt;</a:t>
                      </a:r>
                      <a:r>
                        <a:rPr lang="en-US" sz="1200" dirty="0">
                          <a:effectLst/>
                        </a:rPr>
                        <a:t>on your test class. </a:t>
                      </a: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453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[Ignore]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[Ignore]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[Fact(Skip="reason")]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Set the Skip parameter on the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[Fact]</a:t>
                      </a:r>
                      <a:r>
                        <a:rPr lang="en-US" sz="1200" dirty="0">
                          <a:effectLst/>
                        </a:rPr>
                        <a:t> attribute to temporarily skip a test.</a:t>
                      </a: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4995">
                <a:tc>
                  <a:txBody>
                    <a:bodyPr/>
                    <a:lstStyle/>
                    <a:p>
                      <a:pPr fontAlgn="base"/>
                      <a:r>
                        <a:rPr lang="en-US" sz="1200" i="1">
                          <a:effectLst/>
                        </a:rPr>
                        <a:t>n/a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[Timeout]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[Fact(Timeout=n)]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Set the Timeout parameter on the </a:t>
                      </a:r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[Fact]</a:t>
                      </a:r>
                      <a:r>
                        <a:rPr lang="en-US" sz="1200">
                          <a:effectLst/>
                        </a:rPr>
                        <a:t> attribute to cause a test to fail if it takes too long to run. Note that the timeout value for xUnit.net is in milliseconds.</a:t>
                      </a: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262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[Property]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[TestProperty]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[Trait]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Set arbitrary metadata on a test</a:t>
                      </a: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262">
                <a:tc>
                  <a:txBody>
                    <a:bodyPr/>
                    <a:lstStyle/>
                    <a:p>
                      <a:pPr fontAlgn="base"/>
                      <a:r>
                        <a:rPr lang="en-US" sz="1200" i="1">
                          <a:effectLst/>
                        </a:rPr>
                        <a:t>n/a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[DataSource]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[Theory], [XxxData]</a:t>
                      </a:r>
                      <a:endParaRPr lang="en-US" sz="1200">
                        <a:effectLst/>
                      </a:endParaRP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Theory (data-driven test). See</a:t>
                      </a:r>
                    </a:p>
                  </a:txBody>
                  <a:tcPr marL="9955" marR="9955" marT="9955" marB="995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110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Right things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One logical assertion per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New test for new logical assertion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Keep test code maintainable and DRY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ACID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85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Tests are repeatable (They shouldn’t fail at midnight)</a:t>
            </a:r>
            <a:endParaRPr lang="ru-RU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Independent (Any order for your tests)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113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Developer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94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Public methods to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Think like a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Make test more robust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6541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1773" y="-580913"/>
            <a:ext cx="3156633" cy="77867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0" b="0" cap="none" spc="0" dirty="0" smtClean="0">
                <a:ln w="0"/>
                <a:solidFill>
                  <a:schemeClr val="tx1"/>
                </a:solidFill>
              </a:rPr>
              <a:t>?</a:t>
            </a:r>
            <a:endParaRPr lang="en-US" sz="50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4088" y="4914469"/>
            <a:ext cx="755335" cy="3539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700" b="0" cap="none" spc="0" dirty="0" smtClean="0">
                <a:ln w="0"/>
                <a:solidFill>
                  <a:schemeClr val="bg1"/>
                </a:solidFill>
              </a:rPr>
              <a:t>WTF?!</a:t>
            </a:r>
            <a:endParaRPr lang="en-US" sz="1700" b="0" cap="none" spc="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1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 reaction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9964" y="2296886"/>
            <a:ext cx="11119104" cy="3652810"/>
          </a:xfrm>
        </p:spPr>
        <p:txBody>
          <a:bodyPr/>
          <a:lstStyle/>
          <a:p>
            <a:pPr algn="ctr"/>
            <a:r>
              <a:rPr lang="en-US" sz="2000" dirty="0"/>
              <a:t>“I don’t test. I’m the developer</a:t>
            </a:r>
            <a:r>
              <a:rPr lang="en-US" sz="2000" dirty="0" smtClean="0"/>
              <a:t>.“</a:t>
            </a:r>
          </a:p>
          <a:p>
            <a:pPr algn="ctr"/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ru-RU" sz="2000" dirty="0" smtClean="0"/>
              <a:t>- </a:t>
            </a:r>
            <a:r>
              <a:rPr lang="en-US" sz="2000" dirty="0"/>
              <a:t>typical </a:t>
            </a:r>
            <a:r>
              <a:rPr lang="en-US" sz="2000" dirty="0" smtClean="0"/>
              <a:t>programmer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/>
              <a:t>“I don’t pay to developers for testing. I pay to QA for that</a:t>
            </a:r>
            <a:r>
              <a:rPr lang="en-US" sz="2000" dirty="0" smtClean="0"/>
              <a:t>.“</a:t>
            </a:r>
          </a:p>
          <a:p>
            <a:pPr algn="ctr"/>
            <a:r>
              <a:rPr lang="en-US" sz="2000" dirty="0"/>
              <a:t>	</a:t>
            </a:r>
            <a:r>
              <a:rPr lang="en-US" sz="2000" dirty="0" smtClean="0"/>
              <a:t>									</a:t>
            </a:r>
            <a:r>
              <a:rPr lang="ru-RU" sz="2000" dirty="0" smtClean="0"/>
              <a:t>- </a:t>
            </a:r>
            <a:r>
              <a:rPr lang="en-US" sz="2000" dirty="0" smtClean="0"/>
              <a:t>typical manager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14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statistic</a:t>
            </a:r>
            <a:endParaRPr lang="ru-RU" dirty="0"/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226033"/>
              </p:ext>
            </p:extLst>
          </p:nvPr>
        </p:nvGraphicFramePr>
        <p:xfrm>
          <a:off x="469900" y="1438275"/>
          <a:ext cx="11118850" cy="451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716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74.ru/files/images/news/2014/04/11/2479_o335428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80" y="378125"/>
            <a:ext cx="8022266" cy="60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06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old way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910276" y="4985916"/>
            <a:ext cx="24961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Sample001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80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Higher quality</a:t>
            </a:r>
            <a:r>
              <a:rPr lang="ru-RU" sz="2800" dirty="0" smtClean="0"/>
              <a:t> – </a:t>
            </a:r>
            <a:r>
              <a:rPr lang="en-US" sz="2800" dirty="0" smtClean="0"/>
              <a:t>fewer bugs</a:t>
            </a:r>
            <a:endParaRPr lang="ru-RU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Documentation as a part of a project</a:t>
            </a:r>
            <a:endParaRPr lang="ru-RU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Well structured code</a:t>
            </a:r>
            <a:endParaRPr lang="ru-RU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Regression issues </a:t>
            </a:r>
            <a:r>
              <a:rPr lang="en-US" sz="2800" dirty="0" smtClean="0"/>
              <a:t>protection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594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 statistic for managers</a:t>
            </a:r>
            <a:endParaRPr lang="ru-RU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401672191"/>
              </p:ext>
            </p:extLst>
          </p:nvPr>
        </p:nvGraphicFramePr>
        <p:xfrm>
          <a:off x="1039324" y="1237305"/>
          <a:ext cx="9398000" cy="4965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37501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EPAM_PPT_Template_Wide_20151203</Template>
  <TotalTime>2516</TotalTime>
  <Words>509</Words>
  <Application>Microsoft Office PowerPoint</Application>
  <PresentationFormat>Widescreen</PresentationFormat>
  <Paragraphs>152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Calibri</vt:lpstr>
      <vt:lpstr>Consolas</vt:lpstr>
      <vt:lpstr>Lucida Grande</vt:lpstr>
      <vt:lpstr>Segoe UI Semibold</vt:lpstr>
      <vt:lpstr>Trebuchet MS</vt:lpstr>
      <vt:lpstr>Cover Slides</vt:lpstr>
      <vt:lpstr>Introduction to Test First Development</vt:lpstr>
      <vt:lpstr>PowerPoint Presentation</vt:lpstr>
      <vt:lpstr>Introduction to Developer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Testing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make the first failed test</vt:lpstr>
      <vt:lpstr>PowerPoint Presentation</vt:lpstr>
      <vt:lpstr>PowerPoint Presentation</vt:lpstr>
      <vt:lpstr>PowerPoint Presentation</vt:lpstr>
      <vt:lpstr>PowerPoint Presentation</vt:lpstr>
      <vt:lpstr>Live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Test First Development</dc:title>
  <dc:creator>Kratenok Anton</dc:creator>
  <cp:lastModifiedBy>Anton Kratenok</cp:lastModifiedBy>
  <cp:revision>55</cp:revision>
  <dcterms:created xsi:type="dcterms:W3CDTF">2015-04-05T16:11:28Z</dcterms:created>
  <dcterms:modified xsi:type="dcterms:W3CDTF">2016-05-15T19:33:57Z</dcterms:modified>
</cp:coreProperties>
</file>