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1" r:id="rId6"/>
    <p:sldId id="259" r:id="rId7"/>
    <p:sldId id="264" r:id="rId8"/>
    <p:sldId id="262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C01-671E-4214-87E7-E81DDA18DCEE}" type="datetimeFigureOut">
              <a:rPr lang="sv-SE" smtClean="0"/>
              <a:t>2014-05-27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ACEB-EA4D-4280-8C1C-5C8EEFAFF12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C01-671E-4214-87E7-E81DDA18DCEE}" type="datetimeFigureOut">
              <a:rPr lang="sv-SE" smtClean="0"/>
              <a:t>2014-05-27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ACEB-EA4D-4280-8C1C-5C8EEFAFF12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C01-671E-4214-87E7-E81DDA18DCEE}" type="datetimeFigureOut">
              <a:rPr lang="sv-SE" smtClean="0"/>
              <a:t>2014-05-27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ACEB-EA4D-4280-8C1C-5C8EEFAFF12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0E6-9088-43A1-A67D-4695CD41BB7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2014-05-27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F1B-B04C-4F2C-BF94-0B95EF153381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33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0E6-9088-43A1-A67D-4695CD41BB7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2014-05-27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F1B-B04C-4F2C-BF94-0B95EF153381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10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0E6-9088-43A1-A67D-4695CD41BB7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2014-05-27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F1B-B04C-4F2C-BF94-0B95EF153381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84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0E6-9088-43A1-A67D-4695CD41BB7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2014-05-27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F1B-B04C-4F2C-BF94-0B95EF153381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2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0E6-9088-43A1-A67D-4695CD41BB7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2014-05-27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F1B-B04C-4F2C-BF94-0B95EF153381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01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0E6-9088-43A1-A67D-4695CD41BB7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2014-05-27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F1B-B04C-4F2C-BF94-0B95EF153381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38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0E6-9088-43A1-A67D-4695CD41BB7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2014-05-27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F1B-B04C-4F2C-BF94-0B95EF153381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42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0E6-9088-43A1-A67D-4695CD41BB7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2014-05-27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F1B-B04C-4F2C-BF94-0B95EF153381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0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C01-671E-4214-87E7-E81DDA18DCEE}" type="datetimeFigureOut">
              <a:rPr lang="sv-SE" smtClean="0"/>
              <a:t>2014-05-27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ACEB-EA4D-4280-8C1C-5C8EEFAFF12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0E6-9088-43A1-A67D-4695CD41BB7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2014-05-27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F1B-B04C-4F2C-BF94-0B95EF153381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3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0E6-9088-43A1-A67D-4695CD41BB7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2014-05-27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F1B-B04C-4F2C-BF94-0B95EF153381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93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0E6-9088-43A1-A67D-4695CD41BB7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2014-05-27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F1B-B04C-4F2C-BF94-0B95EF153381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0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C01-671E-4214-87E7-E81DDA18DCEE}" type="datetimeFigureOut">
              <a:rPr lang="sv-SE" smtClean="0"/>
              <a:t>2014-05-27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ACEB-EA4D-4280-8C1C-5C8EEFAFF12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C01-671E-4214-87E7-E81DDA18DCEE}" type="datetimeFigureOut">
              <a:rPr lang="sv-SE" smtClean="0"/>
              <a:t>2014-05-27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ACEB-EA4D-4280-8C1C-5C8EEFAFF12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C01-671E-4214-87E7-E81DDA18DCEE}" type="datetimeFigureOut">
              <a:rPr lang="sv-SE" smtClean="0"/>
              <a:t>2014-05-27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ACEB-EA4D-4280-8C1C-5C8EEFAFF12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C01-671E-4214-87E7-E81DDA18DCEE}" type="datetimeFigureOut">
              <a:rPr lang="sv-SE" smtClean="0"/>
              <a:t>2014-05-27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ACEB-EA4D-4280-8C1C-5C8EEFAFF12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C01-671E-4214-87E7-E81DDA18DCEE}" type="datetimeFigureOut">
              <a:rPr lang="sv-SE" smtClean="0"/>
              <a:t>2014-05-27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ACEB-EA4D-4280-8C1C-5C8EEFAFF12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C01-671E-4214-87E7-E81DDA18DCEE}" type="datetimeFigureOut">
              <a:rPr lang="sv-SE" smtClean="0"/>
              <a:t>2014-05-27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2EACEB-EA4D-4280-8C1C-5C8EEFAFF12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C01-671E-4214-87E7-E81DDA18DCEE}" type="datetimeFigureOut">
              <a:rPr lang="sv-SE" smtClean="0"/>
              <a:t>2014-05-27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ACEB-EA4D-4280-8C1C-5C8EEFAFF12F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108FC01-671E-4214-87E7-E81DDA18DCEE}" type="datetimeFigureOut">
              <a:rPr lang="sv-SE" smtClean="0"/>
              <a:t>2014-05-27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82EACEB-EA4D-4280-8C1C-5C8EEFAFF12F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F0E6-9088-43A1-A67D-4695CD41BB7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2014-05-27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0F1B-B04C-4F2C-BF94-0B95EF153381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9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12" Type="http://schemas.openxmlformats.org/officeDocument/2006/relationships/image" Target="../media/image2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jpg"/><Relationship Id="rId5" Type="http://schemas.openxmlformats.org/officeDocument/2006/relationships/image" Target="../media/image19.jp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8000" dirty="0" smtClean="0">
                <a:latin typeface="Calibri Light" panose="020F0302020204030204" pitchFamily="34" charset="0"/>
              </a:rPr>
              <a:t>SPLIT IT</a:t>
            </a:r>
            <a:endParaRPr lang="sv-SE" sz="8000" dirty="0">
              <a:latin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176673" y="2375697"/>
            <a:ext cx="6801436" cy="329259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libri Light" panose="020F0302020204030204" pitchFamily="34" charset="0"/>
              </a:rPr>
              <a:t>– an Android application for keeping track of debts</a:t>
            </a:r>
            <a:endParaRPr lang="sv-SE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8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>
                <a:latin typeface="Calibri Light" panose="020F0302020204030204" pitchFamily="34" charset="0"/>
              </a:rPr>
              <a:t>Reflections</a:t>
            </a:r>
            <a:endParaRPr lang="sv-SE" sz="3600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33327"/>
            <a:ext cx="7520940" cy="35798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sz="2400" b="0" dirty="0" smtClean="0">
                <a:latin typeface="Calibri Light" panose="020F0302020204030204" pitchFamily="34" charset="0"/>
              </a:rPr>
              <a:t>Processes, </a:t>
            </a:r>
            <a:r>
              <a:rPr lang="sv-SE" sz="2400" b="0" dirty="0" err="1">
                <a:latin typeface="Calibri Light" panose="020F0302020204030204" pitchFamily="34" charset="0"/>
              </a:rPr>
              <a:t>practices</a:t>
            </a:r>
            <a:r>
              <a:rPr lang="sv-SE" sz="2400" b="0" dirty="0">
                <a:latin typeface="Calibri Light" panose="020F0302020204030204" pitchFamily="34" charset="0"/>
              </a:rPr>
              <a:t> and </a:t>
            </a:r>
            <a:r>
              <a:rPr lang="sv-SE" sz="2400" b="0" dirty="0" err="1">
                <a:latin typeface="Calibri Light" panose="020F0302020204030204" pitchFamily="34" charset="0"/>
              </a:rPr>
              <a:t>technologies</a:t>
            </a:r>
            <a:endParaRPr lang="sv-SE" sz="2400" b="0" dirty="0"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v-SE" sz="2400" b="0" dirty="0" err="1">
                <a:latin typeface="Calibri Light" panose="020F0302020204030204" pitchFamily="34" charset="0"/>
              </a:rPr>
              <a:t>Importance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>
                <a:latin typeface="Calibri Light" panose="020F0302020204030204" pitchFamily="34" charset="0"/>
              </a:rPr>
              <a:t>of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>
                <a:latin typeface="Calibri Light" panose="020F0302020204030204" pitchFamily="34" charset="0"/>
              </a:rPr>
              <a:t>technical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 smtClean="0">
                <a:latin typeface="Calibri Light" panose="020F0302020204030204" pitchFamily="34" charset="0"/>
              </a:rPr>
              <a:t>aid</a:t>
            </a:r>
            <a:endParaRPr lang="sv-SE" sz="2400" b="0" dirty="0" smtClean="0"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v-SE" sz="2400" b="0" dirty="0" smtClean="0">
                <a:latin typeface="Calibri Light" panose="020F0302020204030204" pitchFamily="34" charset="0"/>
              </a:rPr>
              <a:t>Team </a:t>
            </a:r>
            <a:r>
              <a:rPr lang="sv-SE" sz="2400" b="0" dirty="0" err="1" smtClean="0">
                <a:latin typeface="Calibri Light" panose="020F0302020204030204" pitchFamily="34" charset="0"/>
              </a:rPr>
              <a:t>work</a:t>
            </a:r>
            <a:endParaRPr lang="sv-SE" sz="2400" b="0" dirty="0" smtClean="0">
              <a:latin typeface="Calibri Light" panose="020F03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2000" dirty="0" smtClean="0">
                <a:latin typeface="Calibri Light" panose="020F0302020204030204" pitchFamily="34" charset="0"/>
              </a:rPr>
              <a:t>   Different </a:t>
            </a:r>
            <a:r>
              <a:rPr lang="sv-SE" sz="2000" dirty="0" err="1" smtClean="0">
                <a:latin typeface="Calibri Light" panose="020F0302020204030204" pitchFamily="34" charset="0"/>
              </a:rPr>
              <a:t>competences</a:t>
            </a:r>
            <a:endParaRPr lang="sv-SE" sz="2000" dirty="0">
              <a:latin typeface="Calibri Light" panose="020F03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2000" dirty="0" smtClean="0">
                <a:latin typeface="Calibri Light" panose="020F0302020204030204" pitchFamily="34" charset="0"/>
              </a:rPr>
              <a:t>   </a:t>
            </a:r>
            <a:r>
              <a:rPr lang="sv-SE" sz="2000" dirty="0" err="1" smtClean="0">
                <a:latin typeface="Calibri Light" panose="020F0302020204030204" pitchFamily="34" charset="0"/>
              </a:rPr>
              <a:t>Roles</a:t>
            </a:r>
            <a:endParaRPr lang="sv-SE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sz="2400" b="0" dirty="0" smtClean="0">
                <a:latin typeface="Calibri Light" panose="020F0302020204030204" pitchFamily="34" charset="0"/>
              </a:rPr>
              <a:t>Planning</a:t>
            </a:r>
            <a:endParaRPr lang="sv-SE" sz="2400" b="0" dirty="0">
              <a:latin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69160"/>
            <a:ext cx="914400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804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0A0A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02" y="-8912"/>
            <a:ext cx="6878282" cy="6878280"/>
          </a:xfrm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>
            <a:off x="1745216" y="4023536"/>
            <a:ext cx="2619056" cy="531764"/>
          </a:xfrm>
          <a:prstGeom prst="rect">
            <a:avLst/>
          </a:prstGeom>
          <a:solidFill>
            <a:srgbClr val="8E1616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8104" y="4062194"/>
            <a:ext cx="3240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b="1" dirty="0">
                <a:solidFill>
                  <a:srgbClr val="FFCC00"/>
                </a:solidFill>
                <a:latin typeface="Mathematica6" panose="00000400000000000000" pitchFamily="2" charset="0"/>
                <a:ea typeface="Mathematica6" panose="00000400000000000000" pitchFamily="2" charset="0"/>
              </a:rPr>
              <a:t>SPLIT IT USER</a:t>
            </a:r>
          </a:p>
        </p:txBody>
      </p:sp>
    </p:spTree>
    <p:extLst>
      <p:ext uri="{BB962C8B-B14F-4D97-AF65-F5344CB8AC3E}">
        <p14:creationId xmlns:p14="http://schemas.microsoft.com/office/powerpoint/2010/main" val="1845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>
                <a:latin typeface="Calibri Light" panose="020F0302020204030204" pitchFamily="34" charset="0"/>
              </a:rPr>
              <a:t>What</a:t>
            </a:r>
            <a:r>
              <a:rPr lang="sv-SE" sz="3600" dirty="0">
                <a:latin typeface="Calibri Light" panose="020F0302020204030204" pitchFamily="34" charset="0"/>
              </a:rPr>
              <a:t> is Split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33327"/>
            <a:ext cx="7520940" cy="3579849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>
                <a:latin typeface="Calibri Light" panose="020F0302020204030204" pitchFamily="34" charset="0"/>
              </a:rPr>
              <a:t>Finance </a:t>
            </a:r>
            <a:r>
              <a:rPr lang="sv-SE" sz="2400" b="0" dirty="0" smtClean="0">
                <a:latin typeface="Calibri Light" panose="020F0302020204030204" pitchFamily="34" charset="0"/>
              </a:rPr>
              <a:t>application</a:t>
            </a:r>
            <a:endParaRPr lang="sv-SE" sz="2400" b="0" dirty="0">
              <a:latin typeface="Calibri Light" panose="020F030202020403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>
                <a:latin typeface="Calibri Light" panose="020F0302020204030204" pitchFamily="34" charset="0"/>
              </a:rPr>
              <a:t>Targets young people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>
                <a:latin typeface="Calibri Light" panose="020F0302020204030204" pitchFamily="34" charset="0"/>
              </a:rPr>
              <a:t>Active and interactive </a:t>
            </a:r>
            <a:r>
              <a:rPr lang="sv-SE" sz="2400" b="0" dirty="0" err="1">
                <a:latin typeface="Calibri Light" panose="020F0302020204030204" pitchFamily="34" charset="0"/>
              </a:rPr>
              <a:t>economic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 smtClean="0">
                <a:latin typeface="Calibri Light" panose="020F0302020204030204" pitchFamily="34" charset="0"/>
              </a:rPr>
              <a:t>lives</a:t>
            </a:r>
            <a:endParaRPr lang="sv-SE" sz="2400" b="0" dirty="0">
              <a:latin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69160"/>
            <a:ext cx="914400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94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>
                <a:latin typeface="Calibri Light" panose="020F0302020204030204" pitchFamily="34" charset="0"/>
              </a:rPr>
              <a:t>What</a:t>
            </a:r>
            <a:r>
              <a:rPr lang="sv-SE" sz="3600" dirty="0">
                <a:latin typeface="Calibri Light" panose="020F0302020204030204" pitchFamily="34" charset="0"/>
              </a:rPr>
              <a:t> </a:t>
            </a:r>
            <a:r>
              <a:rPr lang="sv-SE" sz="3600" dirty="0" err="1">
                <a:latin typeface="Calibri Light" panose="020F0302020204030204" pitchFamily="34" charset="0"/>
              </a:rPr>
              <a:t>does</a:t>
            </a:r>
            <a:r>
              <a:rPr lang="sv-SE" sz="3600" dirty="0">
                <a:latin typeface="Calibri Light" panose="020F0302020204030204" pitchFamily="34" charset="0"/>
              </a:rPr>
              <a:t> the </a:t>
            </a:r>
            <a:r>
              <a:rPr lang="sv-SE" sz="3600" dirty="0" err="1">
                <a:latin typeface="Calibri Light" panose="020F0302020204030204" pitchFamily="34" charset="0"/>
              </a:rPr>
              <a:t>app</a:t>
            </a:r>
            <a:r>
              <a:rPr lang="sv-SE" sz="3600" dirty="0">
                <a:latin typeface="Calibri Light" panose="020F0302020204030204" pitchFamily="34" charset="0"/>
              </a:rPr>
              <a:t>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33327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2400" b="0" dirty="0" smtClean="0">
                <a:latin typeface="Calibri Light" panose="020F0302020204030204" pitchFamily="34" charset="0"/>
              </a:rPr>
              <a:t>Gives </a:t>
            </a:r>
            <a:r>
              <a:rPr lang="sv-SE" sz="2400" b="0" dirty="0">
                <a:latin typeface="Calibri Light" panose="020F0302020204030204" pitchFamily="34" charset="0"/>
              </a:rPr>
              <a:t>an </a:t>
            </a:r>
            <a:r>
              <a:rPr lang="sv-SE" sz="2400" b="0" dirty="0" err="1">
                <a:latin typeface="Calibri Light" panose="020F0302020204030204" pitchFamily="34" charset="0"/>
              </a:rPr>
              <a:t>overview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>
                <a:latin typeface="Calibri Light" panose="020F0302020204030204" pitchFamily="34" charset="0"/>
              </a:rPr>
              <a:t>of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>
                <a:latin typeface="Calibri Light" panose="020F0302020204030204" pitchFamily="34" charset="0"/>
              </a:rPr>
              <a:t>current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endParaRPr lang="sv-SE" sz="2400" b="0" dirty="0" smtClean="0">
              <a:latin typeface="Calibri Light" panose="020F0302020204030204" pitchFamily="34" charset="0"/>
            </a:endParaRPr>
          </a:p>
          <a:p>
            <a:pPr marL="0" indent="0"/>
            <a:r>
              <a:rPr lang="sv-SE" sz="2400" b="0" dirty="0" smtClean="0">
                <a:latin typeface="Calibri Light" panose="020F0302020204030204" pitchFamily="34" charset="0"/>
              </a:rPr>
              <a:t>     </a:t>
            </a:r>
            <a:r>
              <a:rPr lang="sv-SE" sz="2400" b="0" dirty="0" err="1" smtClean="0">
                <a:latin typeface="Calibri Light" panose="020F0302020204030204" pitchFamily="34" charset="0"/>
              </a:rPr>
              <a:t>debt</a:t>
            </a:r>
            <a:r>
              <a:rPr lang="sv-SE" sz="2400" b="0" dirty="0" smtClean="0">
                <a:latin typeface="Calibri Light" panose="020F0302020204030204" pitchFamily="34" charset="0"/>
              </a:rPr>
              <a:t> </a:t>
            </a:r>
            <a:r>
              <a:rPr lang="sv-SE" sz="2400" b="0" dirty="0">
                <a:latin typeface="Calibri Light" panose="020F0302020204030204" pitchFamily="34" charset="0"/>
              </a:rPr>
              <a:t>and </a:t>
            </a:r>
            <a:r>
              <a:rPr lang="sv-SE" sz="2400" b="0" dirty="0" err="1">
                <a:latin typeface="Calibri Light" panose="020F0302020204030204" pitchFamily="34" charset="0"/>
              </a:rPr>
              <a:t>owing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 smtClean="0">
                <a:latin typeface="Calibri Light" panose="020F0302020204030204" pitchFamily="34" charset="0"/>
              </a:rPr>
              <a:t>statuses</a:t>
            </a:r>
            <a:endParaRPr lang="sv-SE" sz="2400" b="0" dirty="0" smtClean="0">
              <a:latin typeface="Calibri Light" panose="020F030202020403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 err="1">
                <a:latin typeface="Calibri Light" panose="020F0302020204030204" pitchFamily="34" charset="0"/>
              </a:rPr>
              <a:t>Manages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>
                <a:latin typeface="Calibri Light" panose="020F0302020204030204" pitchFamily="34" charset="0"/>
              </a:rPr>
              <a:t>debts</a:t>
            </a:r>
            <a:r>
              <a:rPr lang="sv-SE" sz="2400" b="0" dirty="0">
                <a:latin typeface="Calibri Light" panose="020F0302020204030204" pitchFamily="34" charset="0"/>
              </a:rPr>
              <a:t> and </a:t>
            </a:r>
            <a:r>
              <a:rPr lang="sv-SE" sz="2400" b="0" dirty="0" err="1" smtClean="0">
                <a:latin typeface="Calibri Light" panose="020F0302020204030204" pitchFamily="34" charset="0"/>
              </a:rPr>
              <a:t>owings</a:t>
            </a:r>
            <a:endParaRPr lang="sv-SE" sz="2400" b="0" dirty="0" smtClean="0"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v-SE" sz="2400" b="0" dirty="0" err="1">
                <a:latin typeface="Calibri Light" panose="020F0302020204030204" pitchFamily="34" charset="0"/>
              </a:rPr>
              <a:t>Create</a:t>
            </a:r>
            <a:r>
              <a:rPr lang="sv-SE" sz="2400" b="0" dirty="0">
                <a:latin typeface="Calibri Light" panose="020F0302020204030204" pitchFamily="34" charset="0"/>
              </a:rPr>
              <a:t> events</a:t>
            </a:r>
          </a:p>
          <a:p>
            <a:pPr marL="0" lvl="0" indent="0"/>
            <a:endParaRPr lang="sv-SE" sz="2400" b="0" dirty="0">
              <a:latin typeface="Calibri Light" panose="020F0302020204030204" pitchFamily="34" charset="0"/>
            </a:endParaRPr>
          </a:p>
          <a:p>
            <a:pPr marL="0" indent="0"/>
            <a:endParaRPr lang="sv-SE" sz="2400" b="0" dirty="0">
              <a:latin typeface="Calibri Light" panose="020F030202020403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1863207" cy="331236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869160"/>
            <a:ext cx="914400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6228186" y="1196752"/>
            <a:ext cx="186320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406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err="1">
                <a:latin typeface="Calibri Light" panose="020F0302020204030204" pitchFamily="34" charset="0"/>
              </a:rPr>
              <a:t>Current</a:t>
            </a:r>
            <a:r>
              <a:rPr lang="sv-SE" sz="3200" dirty="0">
                <a:latin typeface="Calibri Light" panose="020F0302020204030204" pitchFamily="34" charset="0"/>
              </a:rPr>
              <a:t> </a:t>
            </a:r>
            <a:r>
              <a:rPr lang="sv-SE" sz="3200" dirty="0" err="1">
                <a:latin typeface="Calibri Light" panose="020F0302020204030204" pitchFamily="34" charset="0"/>
              </a:rPr>
              <a:t>debt</a:t>
            </a:r>
            <a:r>
              <a:rPr lang="sv-SE" sz="3200" dirty="0">
                <a:latin typeface="Calibri Light" panose="020F0302020204030204" pitchFamily="34" charset="0"/>
              </a:rPr>
              <a:t> and </a:t>
            </a:r>
            <a:r>
              <a:rPr lang="sv-SE" sz="3200" dirty="0" err="1">
                <a:latin typeface="Calibri Light" panose="020F0302020204030204" pitchFamily="34" charset="0"/>
              </a:rPr>
              <a:t>owing</a:t>
            </a:r>
            <a:r>
              <a:rPr lang="sv-SE" sz="3200" dirty="0">
                <a:latin typeface="Calibri Light" panose="020F0302020204030204" pitchFamily="34" charset="0"/>
              </a:rPr>
              <a:t> </a:t>
            </a:r>
            <a:r>
              <a:rPr lang="sv-SE" sz="3200" dirty="0" err="1">
                <a:latin typeface="Calibri Light" panose="020F0302020204030204" pitchFamily="34" charset="0"/>
              </a:rPr>
              <a:t>statuses</a:t>
            </a:r>
            <a:endParaRPr lang="sv-SE" sz="3200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33327"/>
            <a:ext cx="7520940" cy="3579849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 err="1" smtClean="0">
                <a:latin typeface="Calibri Light" panose="020F0302020204030204" pitchFamily="34" charset="0"/>
              </a:rPr>
              <a:t>Add</a:t>
            </a:r>
            <a:r>
              <a:rPr lang="sv-SE" sz="2400" b="0" dirty="0" smtClean="0">
                <a:latin typeface="Calibri Light" panose="020F0302020204030204" pitchFamily="34" charset="0"/>
              </a:rPr>
              <a:t> a new </a:t>
            </a:r>
            <a:r>
              <a:rPr lang="sv-SE" sz="2400" b="0" dirty="0" err="1" smtClean="0">
                <a:latin typeface="Calibri Light" panose="020F0302020204030204" pitchFamily="34" charset="0"/>
              </a:rPr>
              <a:t>contact</a:t>
            </a:r>
            <a:endParaRPr lang="sv-SE" sz="2400" b="0" dirty="0" smtClean="0">
              <a:latin typeface="Calibri Light" panose="020F0302020204030204" pitchFamily="3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sv-SE" sz="2400" dirty="0" smtClean="0">
                <a:latin typeface="Calibri Light" panose="020F0302020204030204" pitchFamily="34" charset="0"/>
              </a:rPr>
              <a:t>  </a:t>
            </a:r>
            <a:r>
              <a:rPr lang="sv-SE" sz="2000" dirty="0" err="1" smtClean="0">
                <a:latin typeface="Calibri Light" panose="020F0302020204030204" pitchFamily="34" charset="0"/>
              </a:rPr>
              <a:t>Name</a:t>
            </a:r>
            <a:endParaRPr lang="sv-SE" sz="2000" dirty="0">
              <a:latin typeface="Calibri Light" panose="020F0302020204030204" pitchFamily="3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sv-SE" sz="2000" dirty="0" smtClean="0">
                <a:latin typeface="Calibri Light" panose="020F0302020204030204" pitchFamily="34" charset="0"/>
              </a:rPr>
              <a:t>   </a:t>
            </a:r>
            <a:r>
              <a:rPr lang="sv-SE" sz="2000" dirty="0" err="1" smtClean="0">
                <a:latin typeface="Calibri Light" panose="020F0302020204030204" pitchFamily="34" charset="0"/>
              </a:rPr>
              <a:t>Phone</a:t>
            </a:r>
            <a:r>
              <a:rPr lang="sv-SE" sz="2000" dirty="0" smtClean="0">
                <a:latin typeface="Calibri Light" panose="020F0302020204030204" pitchFamily="34" charset="0"/>
              </a:rPr>
              <a:t> </a:t>
            </a:r>
            <a:r>
              <a:rPr lang="sv-SE" sz="2000" dirty="0" err="1" smtClean="0">
                <a:latin typeface="Calibri Light" panose="020F0302020204030204" pitchFamily="34" charset="0"/>
              </a:rPr>
              <a:t>number</a:t>
            </a:r>
            <a:endParaRPr lang="sv-SE" sz="2000" b="0" dirty="0" smtClean="0">
              <a:latin typeface="Calibri Light" panose="020F030202020403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 err="1" smtClean="0">
                <a:latin typeface="Calibri Light" panose="020F0302020204030204" pitchFamily="34" charset="0"/>
              </a:rPr>
              <a:t>View</a:t>
            </a:r>
            <a:r>
              <a:rPr lang="sv-SE" sz="2400" b="0" dirty="0" smtClean="0">
                <a:latin typeface="Calibri Light" panose="020F0302020204030204" pitchFamily="34" charset="0"/>
              </a:rPr>
              <a:t> </a:t>
            </a:r>
            <a:r>
              <a:rPr lang="sv-SE" sz="2400" b="0" dirty="0" err="1" smtClean="0">
                <a:latin typeface="Calibri Light" panose="020F0302020204030204" pitchFamily="34" charset="0"/>
              </a:rPr>
              <a:t>contacts</a:t>
            </a:r>
            <a:endParaRPr lang="sv-SE" sz="2400" b="0" dirty="0" smtClean="0">
              <a:latin typeface="Calibri Light" panose="020F030202020403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 err="1" smtClean="0">
                <a:latin typeface="Calibri Light" panose="020F0302020204030204" pitchFamily="34" charset="0"/>
              </a:rPr>
              <a:t>Erase</a:t>
            </a:r>
            <a:r>
              <a:rPr lang="sv-SE" sz="2400" b="0" dirty="0" smtClean="0">
                <a:latin typeface="Calibri Light" panose="020F0302020204030204" pitchFamily="34" charset="0"/>
              </a:rPr>
              <a:t> </a:t>
            </a:r>
            <a:r>
              <a:rPr lang="sv-SE" sz="2400" b="0" dirty="0" err="1" smtClean="0">
                <a:latin typeface="Calibri Light" panose="020F0302020204030204" pitchFamily="34" charset="0"/>
              </a:rPr>
              <a:t>contacts</a:t>
            </a:r>
            <a:endParaRPr lang="sv-SE" sz="2400" dirty="0">
              <a:latin typeface="Calibri Light" panose="020F0302020204030204" pitchFamily="34" charset="0"/>
            </a:endParaRPr>
          </a:p>
          <a:p>
            <a:pPr marL="466344" lvl="3" indent="0">
              <a:buNone/>
            </a:pPr>
            <a:endParaRPr lang="sv-SE" sz="2400" dirty="0" smtClean="0">
              <a:latin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69160"/>
            <a:ext cx="914400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5" y="1412780"/>
            <a:ext cx="1863204" cy="3312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6" y="1412780"/>
            <a:ext cx="1863204" cy="3312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5" y="1412780"/>
            <a:ext cx="1863204" cy="3312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6" y="1412780"/>
            <a:ext cx="1863204" cy="33123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1412774"/>
            <a:ext cx="1863210" cy="3312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5" y="1412774"/>
            <a:ext cx="1863208" cy="3312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6" y="1412780"/>
            <a:ext cx="1863207" cy="331236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28186" y="1196752"/>
            <a:ext cx="186320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225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>
                <a:latin typeface="Calibri Light" panose="020F0302020204030204" pitchFamily="34" charset="0"/>
              </a:rPr>
              <a:t>Manage</a:t>
            </a:r>
            <a:r>
              <a:rPr lang="sv-SE" sz="3600" dirty="0">
                <a:latin typeface="Calibri Light" panose="020F0302020204030204" pitchFamily="34" charset="0"/>
              </a:rPr>
              <a:t> </a:t>
            </a:r>
            <a:r>
              <a:rPr lang="sv-SE" sz="3600" dirty="0" err="1">
                <a:latin typeface="Calibri Light" panose="020F0302020204030204" pitchFamily="34" charset="0"/>
              </a:rPr>
              <a:t>debts</a:t>
            </a:r>
            <a:r>
              <a:rPr lang="sv-SE" sz="3600" dirty="0">
                <a:latin typeface="Calibri Light" panose="020F0302020204030204" pitchFamily="34" charset="0"/>
              </a:rPr>
              <a:t> and </a:t>
            </a:r>
            <a:r>
              <a:rPr lang="sv-SE" sz="3600" dirty="0" err="1">
                <a:latin typeface="Calibri Light" panose="020F0302020204030204" pitchFamily="34" charset="0"/>
              </a:rPr>
              <a:t>owings</a:t>
            </a:r>
            <a:endParaRPr lang="sv-SE" sz="3600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33327"/>
            <a:ext cx="7520940" cy="3579849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 err="1">
                <a:latin typeface="Calibri Light" panose="020F0302020204030204" pitchFamily="34" charset="0"/>
              </a:rPr>
              <a:t>Add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>
                <a:latin typeface="Calibri Light" panose="020F0302020204030204" pitchFamily="34" charset="0"/>
              </a:rPr>
              <a:t>debts</a:t>
            </a:r>
            <a:r>
              <a:rPr lang="sv-SE" sz="2400" b="0" dirty="0">
                <a:latin typeface="Calibri Light" panose="020F0302020204030204" pitchFamily="34" charset="0"/>
              </a:rPr>
              <a:t> and </a:t>
            </a:r>
            <a:r>
              <a:rPr lang="sv-SE" sz="2400" b="0" dirty="0" err="1">
                <a:latin typeface="Calibri Light" panose="020F0302020204030204" pitchFamily="34" charset="0"/>
              </a:rPr>
              <a:t>owings</a:t>
            </a:r>
            <a:endParaRPr lang="sv-SE" sz="2400" b="0" dirty="0">
              <a:latin typeface="Calibri Light" panose="020F030202020403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>
                <a:latin typeface="Calibri Light" panose="020F0302020204030204" pitchFamily="34" charset="0"/>
              </a:rPr>
              <a:t>Split </a:t>
            </a:r>
            <a:r>
              <a:rPr lang="sv-SE" sz="2400" b="0" dirty="0" err="1">
                <a:latin typeface="Calibri Light" panose="020F0302020204030204" pitchFamily="34" charset="0"/>
              </a:rPr>
              <a:t>debts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>
                <a:latin typeface="Calibri Light" panose="020F0302020204030204" pitchFamily="34" charset="0"/>
              </a:rPr>
              <a:t>between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>
                <a:latin typeface="Calibri Light" panose="020F0302020204030204" pitchFamily="34" charset="0"/>
              </a:rPr>
              <a:t>contacts</a:t>
            </a:r>
            <a:endParaRPr lang="sv-SE" sz="2400" b="0" dirty="0">
              <a:latin typeface="Calibri Light" panose="020F030202020403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 err="1">
                <a:latin typeface="Calibri Light" panose="020F0302020204030204" pitchFamily="34" charset="0"/>
              </a:rPr>
              <a:t>Delete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>
                <a:latin typeface="Calibri Light" panose="020F0302020204030204" pitchFamily="34" charset="0"/>
              </a:rPr>
              <a:t>debts</a:t>
            </a:r>
            <a:r>
              <a:rPr lang="sv-SE" sz="2400" b="0" dirty="0">
                <a:latin typeface="Calibri Light" panose="020F0302020204030204" pitchFamily="34" charset="0"/>
              </a:rPr>
              <a:t> or </a:t>
            </a:r>
            <a:r>
              <a:rPr lang="sv-SE" sz="2400" b="0" dirty="0" err="1">
                <a:latin typeface="Calibri Light" panose="020F0302020204030204" pitchFamily="34" charset="0"/>
              </a:rPr>
              <a:t>owings</a:t>
            </a:r>
            <a:endParaRPr lang="sv-SE" sz="2400" b="0" dirty="0"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sv-SE" sz="2400" dirty="0">
              <a:latin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69160"/>
            <a:ext cx="914400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1412776"/>
            <a:ext cx="1863208" cy="331236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1412774"/>
            <a:ext cx="1863208" cy="331237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1412776"/>
            <a:ext cx="1863208" cy="331236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12775"/>
            <a:ext cx="1863208" cy="3312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12774"/>
            <a:ext cx="1863207" cy="33123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5" y="1412776"/>
            <a:ext cx="1863208" cy="3312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1412779"/>
            <a:ext cx="1863206" cy="331236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228186" y="1196752"/>
            <a:ext cx="186320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287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>
                <a:latin typeface="Calibri Light" panose="020F0302020204030204" pitchFamily="34" charset="0"/>
              </a:rPr>
              <a:t>Create</a:t>
            </a:r>
            <a:r>
              <a:rPr lang="sv-SE" sz="3600" dirty="0">
                <a:latin typeface="Calibri Light" panose="020F0302020204030204" pitchFamily="34" charset="0"/>
              </a:rPr>
              <a:t>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33327"/>
            <a:ext cx="7520940" cy="3579849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 err="1">
                <a:latin typeface="Calibri Light" panose="020F0302020204030204" pitchFamily="34" charset="0"/>
              </a:rPr>
              <a:t>What</a:t>
            </a:r>
            <a:r>
              <a:rPr lang="sv-SE" sz="2400" b="0" dirty="0">
                <a:latin typeface="Calibri Light" panose="020F0302020204030204" pitchFamily="34" charset="0"/>
              </a:rPr>
              <a:t>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 err="1">
                <a:latin typeface="Calibri Light" panose="020F0302020204030204" pitchFamily="34" charset="0"/>
              </a:rPr>
              <a:t>When</a:t>
            </a:r>
            <a:r>
              <a:rPr lang="sv-SE" sz="2400" b="0" dirty="0">
                <a:latin typeface="Calibri Light" panose="020F0302020204030204" pitchFamily="34" charset="0"/>
              </a:rPr>
              <a:t>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 err="1">
                <a:latin typeface="Calibri Light" panose="020F0302020204030204" pitchFamily="34" charset="0"/>
              </a:rPr>
              <a:t>Who</a:t>
            </a:r>
            <a:r>
              <a:rPr lang="sv-SE" sz="2400" b="0" dirty="0">
                <a:latin typeface="Calibri Light" panose="020F0302020204030204" pitchFamily="34" charset="0"/>
              </a:rPr>
              <a:t>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 err="1">
                <a:latin typeface="Calibri Light" panose="020F0302020204030204" pitchFamily="34" charset="0"/>
              </a:rPr>
              <a:t>How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>
                <a:latin typeface="Calibri Light" panose="020F0302020204030204" pitchFamily="34" charset="0"/>
              </a:rPr>
              <a:t>much</a:t>
            </a:r>
            <a:r>
              <a:rPr lang="sv-SE" sz="2400" b="0" dirty="0">
                <a:latin typeface="Calibri Light" panose="020F0302020204030204" pitchFamily="34" charset="0"/>
              </a:rPr>
              <a:t>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>
                <a:latin typeface="Calibri Light" panose="020F0302020204030204" pitchFamily="34" charset="0"/>
              </a:rPr>
              <a:t>Split!</a:t>
            </a:r>
          </a:p>
          <a:p>
            <a:endParaRPr lang="sv-SE" sz="2400" dirty="0"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869160"/>
            <a:ext cx="914400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6" y="1412780"/>
            <a:ext cx="1863203" cy="33123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12278"/>
            <a:ext cx="1863203" cy="33123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1412277"/>
            <a:ext cx="1863204" cy="3312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1412277"/>
            <a:ext cx="1863203" cy="331235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1414084"/>
            <a:ext cx="1862470" cy="33110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49" y="1414084"/>
            <a:ext cx="1863203" cy="33123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01" y="1414084"/>
            <a:ext cx="1863203" cy="33123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49" y="1414087"/>
            <a:ext cx="1863202" cy="33123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49" y="1414735"/>
            <a:ext cx="1862837" cy="33117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48" y="1412277"/>
            <a:ext cx="1862837" cy="33117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69" y="1414737"/>
            <a:ext cx="1862835" cy="33117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48" y="1415389"/>
            <a:ext cx="1862469" cy="3311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48" y="1415389"/>
            <a:ext cx="1862469" cy="331105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868144" y="1196752"/>
            <a:ext cx="222177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786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err="1" smtClean="0">
                <a:latin typeface="Calibri Light" panose="020F0302020204030204" pitchFamily="34" charset="0"/>
              </a:rPr>
              <a:t>What</a:t>
            </a:r>
            <a:r>
              <a:rPr lang="sv-SE" sz="3200" dirty="0">
                <a:latin typeface="Calibri Light" panose="020F0302020204030204" pitchFamily="34" charset="0"/>
              </a:rPr>
              <a:t> </a:t>
            </a:r>
            <a:r>
              <a:rPr lang="sv-SE" sz="3200" dirty="0" smtClean="0">
                <a:latin typeface="Calibri Light" panose="020F0302020204030204" pitchFamily="34" charset="0"/>
              </a:rPr>
              <a:t>makes it special?</a:t>
            </a:r>
            <a:endParaRPr lang="sv-SE" sz="3200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33327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2400" b="0" dirty="0" err="1">
                <a:latin typeface="Calibri Light" panose="020F0302020204030204" pitchFamily="34" charset="0"/>
              </a:rPr>
              <a:t>Direct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>
                <a:latin typeface="Calibri Light" panose="020F0302020204030204" pitchFamily="34" charset="0"/>
              </a:rPr>
              <a:t>user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smtClean="0">
                <a:latin typeface="Calibri Light" panose="020F0302020204030204" pitchFamily="34" charset="0"/>
              </a:rPr>
              <a:t>interaction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sv-SE" sz="2000" dirty="0" smtClean="0">
                <a:latin typeface="Calibri Light" panose="020F0302020204030204" pitchFamily="34" charset="0"/>
              </a:rPr>
              <a:t>   </a:t>
            </a:r>
            <a:r>
              <a:rPr lang="sv-SE" sz="2000" dirty="0" err="1" smtClean="0">
                <a:latin typeface="Calibri Light" panose="020F0302020204030204" pitchFamily="34" charset="0"/>
              </a:rPr>
              <a:t>Coordination</a:t>
            </a:r>
            <a:r>
              <a:rPr lang="sv-SE" sz="2000" dirty="0" smtClean="0">
                <a:latin typeface="Calibri Light" panose="020F0302020204030204" pitchFamily="34" charset="0"/>
              </a:rPr>
              <a:t> </a:t>
            </a:r>
            <a:r>
              <a:rPr lang="sv-SE" sz="2000" dirty="0" err="1">
                <a:latin typeface="Calibri Light" panose="020F0302020204030204" pitchFamily="34" charset="0"/>
              </a:rPr>
              <a:t>of</a:t>
            </a:r>
            <a:r>
              <a:rPr lang="sv-SE" sz="2000" dirty="0">
                <a:latin typeface="Calibri Light" panose="020F0302020204030204" pitchFamily="34" charset="0"/>
              </a:rPr>
              <a:t> </a:t>
            </a:r>
            <a:r>
              <a:rPr lang="sv-SE" sz="2000" dirty="0" err="1">
                <a:latin typeface="Calibri Light" panose="020F0302020204030204" pitchFamily="34" charset="0"/>
              </a:rPr>
              <a:t>debts</a:t>
            </a:r>
            <a:r>
              <a:rPr lang="sv-SE" sz="2000" dirty="0">
                <a:latin typeface="Calibri Light" panose="020F0302020204030204" pitchFamily="34" charset="0"/>
              </a:rPr>
              <a:t> </a:t>
            </a:r>
            <a:r>
              <a:rPr lang="sv-SE" sz="2000" dirty="0" err="1" smtClean="0">
                <a:latin typeface="Calibri Light" panose="020F0302020204030204" pitchFamily="34" charset="0"/>
              </a:rPr>
              <a:t>possible</a:t>
            </a:r>
            <a:endParaRPr lang="sv-SE" sz="2000" dirty="0"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v-SE" sz="2400" b="0" dirty="0" smtClean="0">
                <a:latin typeface="Calibri Light" panose="020F0302020204030204" pitchFamily="34" charset="0"/>
              </a:rPr>
              <a:t>Event </a:t>
            </a:r>
            <a:r>
              <a:rPr lang="sv-SE" sz="2400" b="0" dirty="0" err="1" smtClean="0">
                <a:latin typeface="Calibri Light" panose="020F0302020204030204" pitchFamily="34" charset="0"/>
              </a:rPr>
              <a:t>functionality</a:t>
            </a:r>
            <a:endParaRPr lang="sv-SE" sz="2400" b="0" dirty="0" smtClean="0">
              <a:latin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v-SE" sz="2400" b="0" dirty="0" err="1" smtClean="0">
                <a:latin typeface="Calibri Light" panose="020F0302020204030204" pitchFamily="34" charset="0"/>
              </a:rPr>
              <a:t>Easy</a:t>
            </a:r>
            <a:r>
              <a:rPr lang="sv-SE" sz="2400" b="0" dirty="0" smtClean="0">
                <a:latin typeface="Calibri Light" panose="020F0302020204030204" pitchFamily="34" charset="0"/>
              </a:rPr>
              <a:t> </a:t>
            </a:r>
            <a:r>
              <a:rPr lang="sv-SE" sz="2400" b="0" dirty="0" err="1" smtClean="0">
                <a:latin typeface="Calibri Light" panose="020F0302020204030204" pitchFamily="34" charset="0"/>
              </a:rPr>
              <a:t>to</a:t>
            </a:r>
            <a:r>
              <a:rPr lang="sv-SE" sz="2400" b="0" dirty="0" smtClean="0">
                <a:latin typeface="Calibri Light" panose="020F0302020204030204" pitchFamily="34" charset="0"/>
              </a:rPr>
              <a:t> </a:t>
            </a:r>
            <a:r>
              <a:rPr lang="sv-SE" sz="2400" b="0" dirty="0" err="1" smtClean="0">
                <a:latin typeface="Calibri Light" panose="020F0302020204030204" pitchFamily="34" charset="0"/>
              </a:rPr>
              <a:t>use</a:t>
            </a:r>
            <a:endParaRPr lang="sv-SE" sz="2400" b="0" dirty="0">
              <a:latin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69160"/>
            <a:ext cx="914400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498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>
                <a:latin typeface="Calibri Light" panose="020F0302020204030204" pitchFamily="34" charset="0"/>
              </a:rPr>
              <a:t>Design </a:t>
            </a:r>
            <a:r>
              <a:rPr lang="sv-SE" sz="3600" dirty="0" err="1">
                <a:latin typeface="Calibri Light" panose="020F0302020204030204" pitchFamily="34" charset="0"/>
              </a:rPr>
              <a:t>decisions</a:t>
            </a:r>
            <a:endParaRPr lang="sv-SE" sz="3600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33327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sv-SE" sz="2400" b="0" dirty="0" err="1">
                <a:latin typeface="Calibri Light" panose="020F0302020204030204" pitchFamily="34" charset="0"/>
              </a:rPr>
              <a:t>Android</a:t>
            </a:r>
            <a:r>
              <a:rPr lang="sv-SE" sz="2400" b="0" dirty="0">
                <a:latin typeface="Calibri Light" panose="020F0302020204030204" pitchFamily="34" charset="0"/>
              </a:rPr>
              <a:t> </a:t>
            </a:r>
            <a:r>
              <a:rPr lang="sv-SE" sz="2400" b="0" dirty="0" err="1">
                <a:latin typeface="Calibri Light" panose="020F0302020204030204" pitchFamily="34" charset="0"/>
              </a:rPr>
              <a:t>Jelly</a:t>
            </a:r>
            <a:r>
              <a:rPr lang="sv-SE" sz="2400" b="0" dirty="0">
                <a:latin typeface="Calibri Light" panose="020F0302020204030204" pitchFamily="34" charset="0"/>
              </a:rPr>
              <a:t> Bean (SDK 16)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2400" dirty="0">
                <a:latin typeface="Calibri Light" panose="020F0302020204030204" pitchFamily="34" charset="0"/>
              </a:rPr>
              <a:t>     </a:t>
            </a:r>
            <a:r>
              <a:rPr lang="sv-SE" sz="2000" dirty="0" err="1">
                <a:latin typeface="Calibri Light" panose="020F0302020204030204" pitchFamily="34" charset="0"/>
              </a:rPr>
              <a:t>Needed</a:t>
            </a:r>
            <a:r>
              <a:rPr lang="sv-SE" sz="2000" dirty="0">
                <a:latin typeface="Calibri Light" panose="020F0302020204030204" pitchFamily="34" charset="0"/>
              </a:rPr>
              <a:t> for </a:t>
            </a:r>
            <a:r>
              <a:rPr lang="sv-SE" sz="2000" dirty="0" err="1">
                <a:latin typeface="Calibri Light" panose="020F0302020204030204" pitchFamily="34" charset="0"/>
              </a:rPr>
              <a:t>functionality</a:t>
            </a:r>
            <a:endParaRPr lang="sv-SE" sz="2000" dirty="0">
              <a:latin typeface="Calibri Light" panose="020F03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2000" dirty="0">
                <a:latin typeface="Calibri Light" panose="020F0302020204030204" pitchFamily="34" charset="0"/>
              </a:rPr>
              <a:t>     70 % </a:t>
            </a:r>
            <a:r>
              <a:rPr lang="sv-SE" sz="2000" dirty="0" err="1">
                <a:latin typeface="Calibri Light" panose="020F0302020204030204" pitchFamily="34" charset="0"/>
              </a:rPr>
              <a:t>of</a:t>
            </a:r>
            <a:r>
              <a:rPr lang="sv-SE" sz="2000" dirty="0">
                <a:latin typeface="Calibri Light" panose="020F0302020204030204" pitchFamily="34" charset="0"/>
              </a:rPr>
              <a:t> </a:t>
            </a:r>
            <a:r>
              <a:rPr lang="sv-SE" sz="2000" dirty="0" err="1">
                <a:latin typeface="Calibri Light" panose="020F0302020204030204" pitchFamily="34" charset="0"/>
              </a:rPr>
              <a:t>users</a:t>
            </a:r>
            <a:endParaRPr lang="sv-SE" sz="2000" dirty="0">
              <a:latin typeface="Calibri Light" panose="020F03020202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v-SE" sz="2400" b="0" dirty="0">
                <a:latin typeface="Calibri Light" panose="020F0302020204030204" pitchFamily="34" charset="0"/>
              </a:rPr>
              <a:t>SMS for </a:t>
            </a:r>
            <a:r>
              <a:rPr lang="sv-SE" sz="2400" b="0" dirty="0" err="1">
                <a:latin typeface="Calibri Light" panose="020F0302020204030204" pitchFamily="34" charset="0"/>
              </a:rPr>
              <a:t>communication</a:t>
            </a:r>
            <a:endParaRPr lang="sv-SE" sz="2400" b="0" dirty="0">
              <a:latin typeface="Calibri Light" panose="020F03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2000" dirty="0">
                <a:latin typeface="Calibri Light" panose="020F0302020204030204" pitchFamily="34" charset="0"/>
              </a:rPr>
              <a:t>     </a:t>
            </a:r>
            <a:r>
              <a:rPr lang="sv-SE" sz="2000" dirty="0" err="1">
                <a:latin typeface="Calibri Light" panose="020F0302020204030204" pitchFamily="34" charset="0"/>
              </a:rPr>
              <a:t>Every</a:t>
            </a:r>
            <a:r>
              <a:rPr lang="sv-SE" sz="2000" dirty="0">
                <a:latin typeface="Calibri Light" panose="020F0302020204030204" pitchFamily="34" charset="0"/>
              </a:rPr>
              <a:t> </a:t>
            </a:r>
            <a:r>
              <a:rPr lang="sv-SE" sz="2000" dirty="0" err="1">
                <a:latin typeface="Calibri Light" panose="020F0302020204030204" pitchFamily="34" charset="0"/>
              </a:rPr>
              <a:t>phone</a:t>
            </a:r>
            <a:r>
              <a:rPr lang="sv-SE" sz="2000" dirty="0">
                <a:latin typeface="Calibri Light" panose="020F0302020204030204" pitchFamily="34" charset="0"/>
              </a:rPr>
              <a:t> is </a:t>
            </a:r>
            <a:r>
              <a:rPr lang="sv-SE" sz="2000" dirty="0" err="1">
                <a:latin typeface="Calibri Light" panose="020F0302020204030204" pitchFamily="34" charset="0"/>
              </a:rPr>
              <a:t>connected</a:t>
            </a:r>
            <a:r>
              <a:rPr lang="sv-SE" sz="2000" dirty="0">
                <a:latin typeface="Calibri Light" panose="020F0302020204030204" pitchFamily="34" charset="0"/>
              </a:rPr>
              <a:t> </a:t>
            </a:r>
            <a:r>
              <a:rPr lang="sv-SE" sz="2000" dirty="0" err="1">
                <a:latin typeface="Calibri Light" panose="020F0302020204030204" pitchFamily="34" charset="0"/>
              </a:rPr>
              <a:t>to</a:t>
            </a:r>
            <a:r>
              <a:rPr lang="sv-SE" sz="2000" dirty="0">
                <a:latin typeface="Calibri Light" panose="020F0302020204030204" pitchFamily="34" charset="0"/>
              </a:rPr>
              <a:t> a </a:t>
            </a:r>
            <a:r>
              <a:rPr lang="sv-SE" sz="2000" dirty="0" err="1">
                <a:latin typeface="Calibri Light" panose="020F0302020204030204" pitchFamily="34" charset="0"/>
              </a:rPr>
              <a:t>phone</a:t>
            </a:r>
            <a:r>
              <a:rPr lang="sv-SE" sz="2000" dirty="0">
                <a:latin typeface="Calibri Light" panose="020F0302020204030204" pitchFamily="34" charset="0"/>
              </a:rPr>
              <a:t> </a:t>
            </a:r>
            <a:r>
              <a:rPr lang="sv-SE" sz="2000" dirty="0" err="1">
                <a:latin typeface="Calibri Light" panose="020F0302020204030204" pitchFamily="34" charset="0"/>
              </a:rPr>
              <a:t>number</a:t>
            </a:r>
            <a:endParaRPr lang="sv-SE" sz="2000" dirty="0">
              <a:latin typeface="Calibri Light" panose="020F03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2000" dirty="0">
                <a:latin typeface="Calibri Light" panose="020F0302020204030204" pitchFamily="34" charset="0"/>
              </a:rPr>
              <a:t>     </a:t>
            </a:r>
            <a:r>
              <a:rPr lang="sv-SE" sz="2000" dirty="0" err="1">
                <a:latin typeface="Calibri Light" panose="020F0302020204030204" pitchFamily="34" charset="0"/>
              </a:rPr>
              <a:t>Might</a:t>
            </a:r>
            <a:r>
              <a:rPr lang="sv-SE" sz="2000" dirty="0">
                <a:latin typeface="Calibri Light" panose="020F0302020204030204" pitchFamily="34" charset="0"/>
              </a:rPr>
              <a:t> </a:t>
            </a:r>
            <a:r>
              <a:rPr lang="sv-SE" sz="2000" dirty="0" err="1">
                <a:latin typeface="Calibri Light" panose="020F0302020204030204" pitchFamily="34" charset="0"/>
              </a:rPr>
              <a:t>cost</a:t>
            </a:r>
            <a:r>
              <a:rPr lang="sv-SE" sz="2000" dirty="0">
                <a:latin typeface="Calibri Light" panose="020F0302020204030204" pitchFamily="34" charset="0"/>
              </a:rPr>
              <a:t> </a:t>
            </a:r>
            <a:r>
              <a:rPr lang="sv-SE" sz="2000" dirty="0" err="1">
                <a:latin typeface="Calibri Light" panose="020F0302020204030204" pitchFamily="34" charset="0"/>
              </a:rPr>
              <a:t>money</a:t>
            </a:r>
            <a:endParaRPr lang="sv-SE" sz="2000" dirty="0">
              <a:latin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69160"/>
            <a:ext cx="914400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949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>
                <a:latin typeface="Calibri Light" panose="020F0302020204030204" pitchFamily="34" charset="0"/>
              </a:rPr>
              <a:t>Work</a:t>
            </a:r>
            <a:r>
              <a:rPr lang="sv-SE" sz="3600" dirty="0">
                <a:latin typeface="Calibri Light" panose="020F0302020204030204" pitchFamily="34" charset="0"/>
              </a:rPr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33327"/>
            <a:ext cx="7520940" cy="3579849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 err="1" smtClean="0">
                <a:latin typeface="Calibri Light" panose="020F0302020204030204" pitchFamily="34" charset="0"/>
              </a:rPr>
              <a:t>Scrum</a:t>
            </a:r>
            <a:endParaRPr lang="sv-SE" sz="2400" b="0" dirty="0">
              <a:latin typeface="Calibri Light" panose="020F030202020403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 smtClean="0">
                <a:latin typeface="Calibri Light" panose="020F0302020204030204" pitchFamily="34" charset="0"/>
              </a:rPr>
              <a:t>Version Control System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sv-SE" sz="2400" b="0" dirty="0" err="1" smtClean="0">
                <a:latin typeface="Calibri Light" panose="020F0302020204030204" pitchFamily="34" charset="0"/>
              </a:rPr>
              <a:t>Testing</a:t>
            </a:r>
            <a:endParaRPr lang="sv-SE" sz="2400" b="0" dirty="0" smtClean="0">
              <a:latin typeface="Calibri Light" panose="020F03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2000" dirty="0" smtClean="0">
                <a:latin typeface="Calibri Light" panose="020F0302020204030204" pitchFamily="34" charset="0"/>
              </a:rPr>
              <a:t>   </a:t>
            </a:r>
            <a:r>
              <a:rPr lang="sv-SE" sz="2000" dirty="0" err="1" smtClean="0">
                <a:latin typeface="Calibri Light" panose="020F0302020204030204" pitchFamily="34" charset="0"/>
              </a:rPr>
              <a:t>Static</a:t>
            </a:r>
            <a:r>
              <a:rPr lang="sv-SE" sz="2000" dirty="0" smtClean="0">
                <a:latin typeface="Calibri Light" panose="020F0302020204030204" pitchFamily="34" charset="0"/>
              </a:rPr>
              <a:t> </a:t>
            </a:r>
            <a:r>
              <a:rPr lang="sv-SE" sz="2000" dirty="0" err="1" smtClean="0">
                <a:latin typeface="Calibri Light" panose="020F0302020204030204" pitchFamily="34" charset="0"/>
              </a:rPr>
              <a:t>testing</a:t>
            </a:r>
            <a:endParaRPr lang="sv-SE" sz="2000" dirty="0" smtClean="0">
              <a:latin typeface="Calibri Light" panose="020F03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2000" dirty="0" smtClean="0">
                <a:latin typeface="Calibri Light" panose="020F0302020204030204" pitchFamily="34" charset="0"/>
              </a:rPr>
              <a:t>   </a:t>
            </a:r>
            <a:r>
              <a:rPr lang="sv-SE" sz="2000" dirty="0" err="1" smtClean="0">
                <a:latin typeface="Calibri Light" panose="020F0302020204030204" pitchFamily="34" charset="0"/>
              </a:rPr>
              <a:t>Dynamic</a:t>
            </a:r>
            <a:r>
              <a:rPr lang="sv-SE" sz="2000" dirty="0" smtClean="0">
                <a:latin typeface="Calibri Light" panose="020F0302020204030204" pitchFamily="34" charset="0"/>
              </a:rPr>
              <a:t> </a:t>
            </a:r>
            <a:r>
              <a:rPr lang="sv-SE" sz="2000" dirty="0" err="1" smtClean="0">
                <a:latin typeface="Calibri Light" panose="020F0302020204030204" pitchFamily="34" charset="0"/>
              </a:rPr>
              <a:t>testing</a:t>
            </a:r>
            <a:endParaRPr lang="sv-SE" sz="2000" dirty="0" smtClean="0">
              <a:latin typeface="Calibri Light" panose="020F03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2000" dirty="0" smtClean="0">
                <a:latin typeface="Calibri Light" panose="020F0302020204030204" pitchFamily="34" charset="0"/>
              </a:rPr>
              <a:t>   Black box </a:t>
            </a:r>
            <a:r>
              <a:rPr lang="sv-SE" sz="2000" dirty="0" err="1" smtClean="0">
                <a:latin typeface="Calibri Light" panose="020F0302020204030204" pitchFamily="34" charset="0"/>
              </a:rPr>
              <a:t>testing</a:t>
            </a:r>
            <a:endParaRPr lang="sv-SE" sz="2000" dirty="0" smtClean="0">
              <a:latin typeface="Calibri Light" panose="020F03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2000" dirty="0" smtClean="0">
                <a:latin typeface="Calibri Light" panose="020F0302020204030204" pitchFamily="34" charset="0"/>
              </a:rPr>
              <a:t>   </a:t>
            </a:r>
            <a:r>
              <a:rPr lang="sv-SE" sz="2000" dirty="0" err="1" smtClean="0">
                <a:latin typeface="Calibri Light" panose="020F0302020204030204" pitchFamily="34" charset="0"/>
              </a:rPr>
              <a:t>Unit</a:t>
            </a:r>
            <a:r>
              <a:rPr lang="sv-SE" sz="2000" dirty="0" smtClean="0">
                <a:latin typeface="Calibri Light" panose="020F0302020204030204" pitchFamily="34" charset="0"/>
              </a:rPr>
              <a:t> </a:t>
            </a:r>
            <a:r>
              <a:rPr lang="sv-SE" sz="2000" dirty="0" err="1" smtClean="0">
                <a:latin typeface="Calibri Light" panose="020F0302020204030204" pitchFamily="34" charset="0"/>
              </a:rPr>
              <a:t>testing</a:t>
            </a:r>
            <a:endParaRPr lang="sv-SE" sz="2000" dirty="0" smtClean="0">
              <a:latin typeface="Calibri Light" panose="020F03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2000" dirty="0" smtClean="0">
                <a:latin typeface="Calibri Light" panose="020F0302020204030204" pitchFamily="34" charset="0"/>
              </a:rPr>
              <a:t>   </a:t>
            </a:r>
            <a:r>
              <a:rPr lang="sv-SE" sz="2000" dirty="0" err="1" smtClean="0">
                <a:latin typeface="Calibri Light" panose="020F0302020204030204" pitchFamily="34" charset="0"/>
              </a:rPr>
              <a:t>Acceptance</a:t>
            </a:r>
            <a:r>
              <a:rPr lang="sv-SE" sz="2000" dirty="0" smtClean="0">
                <a:latin typeface="Calibri Light" panose="020F0302020204030204" pitchFamily="34" charset="0"/>
              </a:rPr>
              <a:t> tests</a:t>
            </a:r>
            <a:endParaRPr lang="sv-SE" sz="2000" dirty="0" smtClean="0"/>
          </a:p>
          <a:p>
            <a:pPr marL="0" lvl="0" indent="0"/>
            <a:endParaRPr lang="sv-SE" sz="2400" b="0" dirty="0">
              <a:latin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69160"/>
            <a:ext cx="914400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30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5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5E5E5"/>
      </a:accent1>
      <a:accent2>
        <a:srgbClr val="99A7B9"/>
      </a:accent2>
      <a:accent3>
        <a:srgbClr val="E5E5E5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340</TotalTime>
  <Words>191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Angles</vt:lpstr>
      <vt:lpstr>Office Theme</vt:lpstr>
      <vt:lpstr>SPLIT IT</vt:lpstr>
      <vt:lpstr>What is Split It?</vt:lpstr>
      <vt:lpstr>What does the app do?</vt:lpstr>
      <vt:lpstr>Current debt and owing statuses</vt:lpstr>
      <vt:lpstr>Manage debts and owings</vt:lpstr>
      <vt:lpstr>Create events</vt:lpstr>
      <vt:lpstr>What makes it special?</vt:lpstr>
      <vt:lpstr>Design decisions</vt:lpstr>
      <vt:lpstr>Work process</vt:lpstr>
      <vt:lpstr>Reflections</vt:lpstr>
      <vt:lpstr>PowerPoint Presentation</vt:lpstr>
    </vt:vector>
  </TitlesOfParts>
  <Company>Chalmers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IT</dc:title>
  <dc:creator>Robin Jensen</dc:creator>
  <cp:lastModifiedBy>Robin Jensen</cp:lastModifiedBy>
  <cp:revision>21</cp:revision>
  <dcterms:created xsi:type="dcterms:W3CDTF">2014-05-26T11:41:18Z</dcterms:created>
  <dcterms:modified xsi:type="dcterms:W3CDTF">2014-05-27T08:36:16Z</dcterms:modified>
</cp:coreProperties>
</file>