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7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4" y="3943743"/>
            <a:ext cx="12524230" cy="1906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스마트 프로그래밍 1조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03124" y="5121693"/>
            <a:ext cx="15316206" cy="650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네이버 api를 이용한 얼굴 인식 프로그램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41533" y="9026410"/>
            <a:ext cx="4926771" cy="637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위성진/김예준/안형준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8079869" cy="10460952"/>
            <a:chOff x="-208970" y="-68572"/>
            <a:chExt cx="8079869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8079869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011&gt;발생했던 오류/해결책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81827" y="1699800"/>
            <a:ext cx="17787839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1: 해상도가 높은 사진을 입력 시 창이 너무 커지는 오류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-&gt; resizer함수를 만들어 사진의 가로/세포 비율은 유지하면서 크기만 줄이는 프로세스를 만듦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2: 인터넷에서 다운 시 자주 나오는 webp파일을 CFR에서 인식 불가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-&gt; pillow에 webp파일을 jpg로 변형하는 함수가 있어 파일 경로 선택 후 CFR에 입력하기 전 파일의 경로가 webp로 끝나면 jpg로 변환한 후 넣게 만듦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3: 가상 캐릭터의 경우 랜드마크 정보가 완벽하지 못한 것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-&gt; 눈/코/입을 제대로 인식하지 못한 경우 따로 오류창을 출력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100&gt;코드 시연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658478" y="0"/>
            <a:ext cx="13711892" cy="10460952"/>
            <a:chOff x="4658478" y="0"/>
            <a:chExt cx="13711892" cy="104609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8478" y="0"/>
              <a:ext cx="13711892" cy="104609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51069" y="1131408"/>
            <a:ext cx="13036931" cy="6694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1: git 설치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2: 터미널에 git clone https://github.com/wisj98/smart-programming.git 입력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3:main.py 실행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4:인터넷에서 원하는 사진 파일 다운로드 후 파일 선택창에서 선택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5:눈,코,입 on/off 클릭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0" y="1131408"/>
            <a:ext cx="4676754" cy="7257656"/>
            <a:chOff x="0" y="1131408"/>
            <a:chExt cx="4676754" cy="72576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31408"/>
              <a:ext cx="4676754" cy="7257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101&gt;참고 자료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80181" y="1491196"/>
            <a:ext cx="24324962" cy="2232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CFR관련 참고 자료: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https://developers.naver.com/products/clova/face/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580181" y="3252669"/>
            <a:ext cx="25058300" cy="2232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TKinter관련 참고 자료: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https://076923.github.io/posts/Python-tkinter-1/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580181" y="5142857"/>
            <a:ext cx="16707819" cy="3093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Pillow관련 참고 자료: 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https://pillow.readthedocs.io/en/stable/reference/Image.html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https://pillow.readthedocs.io/en/stable/reference/ImageTk.html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https://medium.com/@ajeet214/image-type-conversion-jpg-png-jpg-webp-png-webp-with-python-7d5df09394c9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42806" y="928872"/>
            <a:ext cx="5491476" cy="16220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목차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42806" y="2705100"/>
            <a:ext cx="6800994" cy="5803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000&gt; 주제 </a:t>
            </a:r>
            <a:r>
              <a:rPr lang="en-US" sz="4200" kern="0" spc="-200" dirty="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선정</a:t>
            </a:r>
            <a:r>
              <a:rPr lang="en-US" sz="42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4200" kern="0" spc="-200" dirty="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이유</a:t>
            </a:r>
            <a:endParaRPr lang="en-US" sz="4200" kern="0" spc="-2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2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001&gt; 사용한 API/</a:t>
            </a:r>
            <a:r>
              <a:rPr lang="en-US" sz="4200" kern="0" spc="-200" dirty="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라이브러리</a:t>
            </a:r>
            <a:endParaRPr lang="en-US" sz="4200" kern="0" spc="-2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010&gt; </a:t>
            </a:r>
            <a:r>
              <a:rPr lang="en-US" sz="4200" dirty="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코드</a:t>
            </a:r>
            <a:r>
              <a:rPr lang="en-US" sz="4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r>
              <a:rPr lang="en-US" sz="4200" dirty="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설명</a:t>
            </a:r>
            <a:endParaRPr lang="en-US" sz="42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011&gt; 발생했던 오류/해결책</a:t>
            </a:r>
          </a:p>
          <a:p>
            <a:pPr>
              <a:lnSpc>
                <a:spcPct val="150000"/>
              </a:lnSpc>
            </a:pPr>
            <a:r>
              <a:rPr lang="en-US" sz="42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100&gt; 코드 시연</a:t>
            </a:r>
          </a:p>
          <a:p>
            <a:pPr>
              <a:lnSpc>
                <a:spcPct val="150000"/>
              </a:lnSpc>
            </a:pPr>
            <a:r>
              <a:rPr lang="en-US" sz="42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101&gt; 참고 자료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8994" y="1979104"/>
            <a:ext cx="1346667" cy="493714"/>
            <a:chOff x="818994" y="1979104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994" y="1979104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727" y="273369"/>
            <a:ext cx="9140338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000&gt; 주제 선정 이유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0727" y="1002063"/>
            <a:ext cx="1346667" cy="493714"/>
            <a:chOff x="220727" y="100206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27" y="100206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03809" y="0"/>
            <a:ext cx="7382857" cy="7382857"/>
            <a:chOff x="10940953" y="0"/>
            <a:chExt cx="7382857" cy="7382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0953" y="0"/>
              <a:ext cx="7382857" cy="738285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1890" y="2189505"/>
            <a:ext cx="11075537" cy="6330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실제로 프로그래밍을 하다보면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언젠가는 만나게 되어있는 API의 사용을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미리 경험해보고 또한 해보지 않았던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UI제작에 도전해보고자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Naver developers 사이트를 둘러보던 중</a:t>
            </a: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얼굴인식 api가 눈에 띄어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이를 이용한 프로그램을 만들어보게 됨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65450" y="-1432550"/>
            <a:ext cx="10333548" cy="11718265"/>
            <a:chOff x="8565450" y="-1432550"/>
            <a:chExt cx="10333548" cy="117182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5450" y="-1432550"/>
              <a:ext cx="10333548" cy="1171826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6" y="459017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001&gt;사용한 API/라이브러리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17137" y="3393966"/>
            <a:ext cx="11585297" cy="1149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사용 API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509249"/>
            <a:ext cx="1346667" cy="493714"/>
            <a:chOff x="218334" y="150924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509249"/>
              <a:ext cx="1346667" cy="49371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108046" y="3383769"/>
            <a:ext cx="11585297" cy="1149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2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주요 사용 라이브러리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108046" y="4535726"/>
            <a:ext cx="6938394" cy="910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tkinter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447936" y="5142929"/>
            <a:ext cx="11730962" cy="82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UI의 제작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108046" y="5753831"/>
            <a:ext cx="6938394" cy="910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pillow(PIL)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447936" y="6354676"/>
            <a:ext cx="11730962" cy="82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이미지의 처리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17137" y="4535723"/>
            <a:ext cx="10252241" cy="913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Clova Face Recognition(CFR)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98517" y="5416563"/>
            <a:ext cx="11730962" cy="1976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Input&gt; image(이미지 파일)</a:t>
            </a:r>
          </a:p>
          <a:p>
            <a:r>
              <a:rPr lang="en-US" sz="30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output&gt; data(json 파일)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4689753" cy="10460952"/>
            <a:chOff x="-208970" y="-68572"/>
            <a:chExt cx="4689753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4689753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010&gt;코드 설명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81525" y="1206088"/>
            <a:ext cx="12980913" cy="7279836"/>
            <a:chOff x="4777079" y="1131408"/>
            <a:chExt cx="12980913" cy="72798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7079" y="1131408"/>
              <a:ext cx="12980913" cy="72798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2147" y="1699800"/>
            <a:ext cx="4439378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필요 라이브러리 불러오기</a:t>
            </a:r>
          </a:p>
          <a:p>
            <a:endParaRPr lang="en-US" sz="3000" dirty="0">
              <a:solidFill>
                <a:srgbClr val="26272A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try: 실행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except: try 실패 시 오류코드를 띄우는 대신 실행</a:t>
            </a:r>
          </a:p>
          <a:p>
            <a:endParaRPr lang="en-US" sz="3000" dirty="0">
              <a:solidFill>
                <a:srgbClr val="26272A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subprocess.check_call():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인자로 넘겨진 값들을 실행</a:t>
            </a:r>
          </a:p>
          <a:p>
            <a:r>
              <a:rPr lang="en-US" sz="3000" dirty="0">
                <a:solidFill>
                  <a:srgbClr val="26272A"/>
                </a:solidFill>
                <a:latin typeface="NanumSquareRoundOTF Bold" pitchFamily="34" charset="0"/>
                <a:cs typeface="NanumSquareRoundOTF Bold" pitchFamily="34" charset="0"/>
              </a:rPr>
              <a:t>실패 시 오류코드 출력</a:t>
            </a:r>
          </a:p>
          <a:p>
            <a:endParaRPr lang="en-US" sz="3000" dirty="0">
              <a:solidFill>
                <a:srgbClr val="26272A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sys.executable: 파이썬 인터프리터 실행 경로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4689753" cy="10460952"/>
            <a:chOff x="-208970" y="-68572"/>
            <a:chExt cx="4689753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4689753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010&gt;코드 설명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8334" y="7677667"/>
            <a:ext cx="26399482" cy="3438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tk.Button(): 버튼 생성 + 속성 설정(어느 윈도우에 띄울지/ 클릭 시 행동 등)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os.makedirs(...,exist_ok=): 이미 폴더가 존재할 시 오류를 띄울지 말지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설정 (기본값:False)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40973" y="1699802"/>
            <a:ext cx="17803769" cy="5724027"/>
            <a:chOff x="240973" y="1699802"/>
            <a:chExt cx="17803769" cy="57240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973" y="1699802"/>
              <a:ext cx="17803769" cy="5724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4689753" cy="10460952"/>
            <a:chOff x="-208970" y="-68572"/>
            <a:chExt cx="4689753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4689753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010&gt;코드 설명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2147" y="5439152"/>
            <a:ext cx="26399482" cy="4613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root = tk.tk(), root.withdraw() 를 통해 다른 창을 하나 더 생성, 유지</a:t>
            </a:r>
          </a:p>
          <a:p>
            <a:endParaRPr lang="en-US" sz="39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if filename != '': filename이 제대로 설정된 경우 button_first, root 삭제, Show_pic 실행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8334" y="1699802"/>
            <a:ext cx="15738818" cy="3029018"/>
            <a:chOff x="218334" y="1699802"/>
            <a:chExt cx="15738818" cy="30290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34" y="1699802"/>
              <a:ext cx="15738818" cy="3029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4689753" cy="10460952"/>
            <a:chOff x="-208970" y="-68572"/>
            <a:chExt cx="4689753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4689753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010&gt;코드 설명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43758" y="1131408"/>
            <a:ext cx="10151491" cy="2232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err, data = fr.work(...)</a:t>
            </a:r>
          </a:p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facerecognize.py의 work실행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2147" y="1068884"/>
            <a:ext cx="7037915" cy="1736497"/>
            <a:chOff x="142147" y="1068884"/>
            <a:chExt cx="7037915" cy="17364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47" y="1068884"/>
              <a:ext cx="7037915" cy="1736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47" y="3036764"/>
            <a:ext cx="7037915" cy="7025272"/>
            <a:chOff x="142147" y="3036764"/>
            <a:chExt cx="7037915" cy="70252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47" y="3036764"/>
              <a:ext cx="7037915" cy="70252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43762" y="3036762"/>
            <a:ext cx="10702091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client_id = 네이버에 api사용을 신청한 ID</a:t>
            </a: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client_secret = api 사용을 위한 토큰</a:t>
            </a:r>
          </a:p>
          <a:p>
            <a:endParaRPr lang="en-US" sz="30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if pic[-4:] == "webp" : 만약 파일의 확장자가 webp일 경우 파일을 jpg로 변환하고 convert폴더에 저장</a:t>
            </a:r>
          </a:p>
          <a:p>
            <a:endParaRPr lang="en-US" sz="3000" dirty="0">
              <a:solidFill>
                <a:srgbClr val="26272A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 try:data['celeb'] = data_famous['faces'][0]['celebrity'] </a:t>
            </a: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except IndexError:</a:t>
            </a: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얼굴인식과 유명인 매치 결과가 따로 나오므로 합치는 과정</a:t>
            </a:r>
          </a:p>
          <a:p>
            <a:r>
              <a:rPr lang="en-US" sz="30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indexerror가 뜬 경우 얼굴 인식 실패로 간주, 에러 처리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4689753" cy="10460952"/>
            <a:chOff x="-208970" y="-68572"/>
            <a:chExt cx="4689753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4689753" cy="104609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47" y="155856"/>
            <a:ext cx="12317496" cy="1463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010&gt;코드 설명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8334" y="1206088"/>
            <a:ext cx="1346667" cy="493714"/>
            <a:chOff x="218334" y="120608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34" y="1206088"/>
              <a:ext cx="1346667" cy="493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70952" y="955762"/>
            <a:ext cx="12783253" cy="1057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26272A"/>
                </a:solidFill>
                <a:latin typeface="Noto Sans CJK KR Regular" pitchFamily="34" charset="0"/>
                <a:cs typeface="Noto Sans CJK KR Regular" pitchFamily="34" charset="0"/>
              </a:rPr>
              <a:t>tool.resizer()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4109" y="1007404"/>
            <a:ext cx="8928748" cy="8919372"/>
            <a:chOff x="214109" y="1007404"/>
            <a:chExt cx="8928748" cy="89193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09" y="1007404"/>
              <a:ext cx="8928748" cy="89193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0952" y="1699802"/>
            <a:ext cx="6369860" cy="2460299"/>
            <a:chOff x="9570952" y="1699802"/>
            <a:chExt cx="6369860" cy="2460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0952" y="1699802"/>
              <a:ext cx="6369860" cy="2460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595</Words>
  <Application>Microsoft Office PowerPoint</Application>
  <PresentationFormat>사용자 지정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NanumSquare ExtraBold</vt:lpstr>
      <vt:lpstr>NanumSquareRoundOTF Bold</vt:lpstr>
      <vt:lpstr>Noto Sans CJK KR Regular</vt:lpstr>
      <vt:lpstr>S-Core Dream 4 Regular</vt:lpstr>
      <vt:lpstr>S-Core Dream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</cp:lastModifiedBy>
  <cp:revision>2</cp:revision>
  <dcterms:created xsi:type="dcterms:W3CDTF">2022-12-10T21:21:50Z</dcterms:created>
  <dcterms:modified xsi:type="dcterms:W3CDTF">2022-12-10T12:28:03Z</dcterms:modified>
</cp:coreProperties>
</file>